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2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1332-1559-4155-8856-418072F485D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D63F-ACCC-42C8-B79A-FE3926C20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1332-1559-4155-8856-418072F485D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D63F-ACCC-42C8-B79A-FE3926C20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1332-1559-4155-8856-418072F485D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D63F-ACCC-42C8-B79A-FE3926C20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1332-1559-4155-8856-418072F485D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D63F-ACCC-42C8-B79A-FE3926C20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1332-1559-4155-8856-418072F485D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D63F-ACCC-42C8-B79A-FE3926C20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1332-1559-4155-8856-418072F485D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D63F-ACCC-42C8-B79A-FE3926C20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1332-1559-4155-8856-418072F485D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D63F-ACCC-42C8-B79A-FE3926C20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1332-1559-4155-8856-418072F485D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D63F-ACCC-42C8-B79A-FE3926C20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1332-1559-4155-8856-418072F485D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D63F-ACCC-42C8-B79A-FE3926C20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1332-1559-4155-8856-418072F485D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D63F-ACCC-42C8-B79A-FE3926C20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1332-1559-4155-8856-418072F485D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D63F-ACCC-42C8-B79A-FE3926C20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1332-1559-4155-8856-418072F485D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BD63F-ACCC-42C8-B79A-FE3926C20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5" y="620688"/>
            <a:ext cx="5977919" cy="55092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jestic X" pitchFamily="66" charset="0"/>
              </a:rPr>
              <a:t>Природа в разное время суток.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656184" cy="25618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260648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Какое значение имеет тон (насыщенность цвета) в изображении пространства пейзажа?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628800"/>
            <a:ext cx="3216461" cy="4975295"/>
          </a:xfrm>
          <a:prstGeom prst="rect">
            <a:avLst/>
          </a:prstGeom>
        </p:spPr>
      </p:pic>
      <p:pic>
        <p:nvPicPr>
          <p:cNvPr id="13" name="Рисунок 12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556792"/>
            <a:ext cx="3258653" cy="5040560"/>
          </a:xfrm>
          <a:prstGeom prst="rect">
            <a:avLst/>
          </a:prstGeom>
        </p:spPr>
      </p:pic>
      <p:pic>
        <p:nvPicPr>
          <p:cNvPr id="7" name="Рисунок 6" descr="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1628800"/>
            <a:ext cx="3240360" cy="5012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16927 0.002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854875_leto1 коп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6657975" cy="4905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Рассмотри пейзаж.</a:t>
            </a:r>
          </a:p>
          <a:p>
            <a:r>
              <a:rPr lang="ru-RU" sz="2800" dirty="0" smtClean="0">
                <a:latin typeface="Georgia" pitchFamily="18" charset="0"/>
              </a:rPr>
              <a:t>Покажи 1-й и 2-й план.</a:t>
            </a:r>
          </a:p>
          <a:p>
            <a:r>
              <a:rPr lang="ru-RU" sz="2800" dirty="0" smtClean="0">
                <a:latin typeface="Georgia" pitchFamily="18" charset="0"/>
              </a:rPr>
              <a:t>Расскажи чем они отличаются.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" name="Рисунок 3" descr="80854875_let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589240"/>
            <a:ext cx="6657975" cy="904875"/>
          </a:xfrm>
          <a:prstGeom prst="rect">
            <a:avLst/>
          </a:prstGeom>
        </p:spPr>
      </p:pic>
      <p:pic>
        <p:nvPicPr>
          <p:cNvPr id="5" name="Рисунок 4" descr="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645024"/>
            <a:ext cx="2190750" cy="828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1412776"/>
            <a:ext cx="5796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1-й план - темнее, ярче.</a:t>
            </a:r>
          </a:p>
          <a:p>
            <a:r>
              <a:rPr lang="ru-RU" sz="3200" dirty="0" smtClean="0">
                <a:latin typeface="Georgia" pitchFamily="18" charset="0"/>
              </a:rPr>
              <a:t>2-й план – светлее, бледнее.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96 0.16227 L -0.11996 -0.171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 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1008112" cy="1014658"/>
          </a:xfrm>
          <a:prstGeom prst="rect">
            <a:avLst/>
          </a:prstGeom>
        </p:spPr>
      </p:pic>
      <p:pic>
        <p:nvPicPr>
          <p:cNvPr id="8" name="Рисунок 7" descr="Без имени-1 копи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628800"/>
            <a:ext cx="1008112" cy="988970"/>
          </a:xfrm>
          <a:prstGeom prst="rect">
            <a:avLst/>
          </a:prstGeom>
        </p:spPr>
      </p:pic>
      <p:pic>
        <p:nvPicPr>
          <p:cNvPr id="9" name="Рисунок 8" descr="Без имени-1 коп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1484784"/>
            <a:ext cx="1010030" cy="9772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404664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Какое значение имеет цвет в передачи состояния природы или времени суток? 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155679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День.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227687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Закат.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141277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Ночь.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15" name="Рисунок 14" descr="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2996952"/>
            <a:ext cx="2327610" cy="3600400"/>
          </a:xfrm>
          <a:prstGeom prst="rect">
            <a:avLst/>
          </a:prstGeom>
        </p:spPr>
      </p:pic>
      <p:pic>
        <p:nvPicPr>
          <p:cNvPr id="16" name="Рисунок 15" descr="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3068960"/>
            <a:ext cx="2308616" cy="3571019"/>
          </a:xfrm>
          <a:prstGeom prst="rect">
            <a:avLst/>
          </a:prstGeom>
        </p:spPr>
      </p:pic>
      <p:pic>
        <p:nvPicPr>
          <p:cNvPr id="17" name="Рисунок 16" descr="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3068960"/>
            <a:ext cx="232761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8864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Majestic X" pitchFamily="66" charset="0"/>
              </a:rPr>
              <a:t>И. Левитан</a:t>
            </a:r>
            <a:endParaRPr lang="ru-RU" sz="4800" dirty="0">
              <a:latin typeface="Majestic X" pitchFamily="66" charset="0"/>
            </a:endParaRPr>
          </a:p>
        </p:txBody>
      </p:sp>
      <p:pic>
        <p:nvPicPr>
          <p:cNvPr id="3" name="Рисунок 2" descr="b4ac33f6fe81d54ed9a9247555ae868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980728"/>
            <a:ext cx="6046068" cy="5018236"/>
          </a:xfrm>
          <a:prstGeom prst="rect">
            <a:avLst/>
          </a:prstGeom>
        </p:spPr>
      </p:pic>
      <p:pic>
        <p:nvPicPr>
          <p:cNvPr id="4" name="Рисунок 3" descr="55985ab87661a56890ee5597b35f53375f1201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980728"/>
            <a:ext cx="5238750" cy="507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68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Маша</cp:lastModifiedBy>
  <cp:revision>5</cp:revision>
  <dcterms:created xsi:type="dcterms:W3CDTF">2013-04-07T11:36:45Z</dcterms:created>
  <dcterms:modified xsi:type="dcterms:W3CDTF">2014-04-13T12:34:52Z</dcterms:modified>
</cp:coreProperties>
</file>