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81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764704"/>
            <a:ext cx="8507288" cy="576064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Обобщение опыта: "Метод проектов на уроках ИЗО и во внеклассной деятельности" учителя МОУ лицей Берёзиной Любови Николаевны.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0" y="1601565"/>
            <a:ext cx="6035040" cy="4523232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08" y="393192"/>
            <a:ext cx="8101584" cy="607161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764" y="1601565"/>
            <a:ext cx="3395472" cy="4523232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764" y="1601565"/>
            <a:ext cx="3395472" cy="4523232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564904"/>
            <a:ext cx="7772400" cy="1730623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/>
              <a:t>Метод проектов на уроках ИЗО</a:t>
            </a:r>
            <a:br>
              <a:rPr lang="ru-RU" sz="2200" b="1" dirty="0" smtClean="0"/>
            </a:br>
            <a:r>
              <a:rPr lang="ru-RU" sz="2200" b="1" i="1" dirty="0" smtClean="0"/>
              <a:t>  Нельзя чему-то научить     человека, можно только помочь ему сделать для себя это открытие.</a:t>
            </a: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i="1" dirty="0" smtClean="0"/>
              <a:t>                                                                   Галилео Галилей</a:t>
            </a:r>
            <a:r>
              <a:rPr lang="ru-RU" sz="2200" b="1" dirty="0" smtClean="0"/>
              <a:t>          </a:t>
            </a:r>
            <a:br>
              <a:rPr lang="ru-RU" sz="2200" b="1" dirty="0" smtClean="0"/>
            </a:br>
            <a:r>
              <a:rPr lang="ru-RU" sz="2200" b="1" dirty="0" smtClean="0"/>
              <a:t>                     Мир, в котором мы живем, находится в постоянном изменении. И чем дальше развивается человечество, тем перемены становятся все интенсивнее и существеннее. Сегодня любая школа находится в условиях Модернизации Образования, поэтому каждому учителю необходимо отмечать те преобразования в обществе, которые диктуют необходимость формирования творчески активной личности, способной эффективно и нестандартно решать жизненные проблемы. В связи с этим перед школой встаёт важнейшая задача совершенствования учебного процесса, что в свою очередь невозможно без творческих усилий педагогов. Учитывая всё это, нужно отметить, что уроки ИЗО, как любые другие, необходимо модернизировать, вводя новые формы проведения, используя инновационные педагогические технологии.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Творческий метод проектов по ДПИ</a:t>
            </a:r>
            <a:endParaRPr lang="ru-RU" sz="2800" dirty="0">
              <a:solidFill>
                <a:schemeClr val="tx2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104" y="1484784"/>
            <a:ext cx="6717792" cy="504139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64" y="499872"/>
            <a:ext cx="7815072" cy="585825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373616" cy="69269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Творческий проект по </a:t>
            </a:r>
            <a:r>
              <a:rPr lang="ru-RU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цветоведению</a:t>
            </a:r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68" y="838200"/>
            <a:ext cx="6912864" cy="51816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768" y="606552"/>
            <a:ext cx="7522464" cy="564489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" y="335280"/>
            <a:ext cx="8351520" cy="618744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Мини проект</a:t>
            </a:r>
            <a:endParaRPr lang="ru-RU" sz="3600" dirty="0">
              <a:solidFill>
                <a:schemeClr val="tx2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28" y="539496"/>
            <a:ext cx="7705344" cy="577900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704" y="274320"/>
            <a:ext cx="4736592" cy="630936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37</Words>
  <Application>Microsoft Office PowerPoint</Application>
  <PresentationFormat>Экран (4:3)</PresentationFormat>
  <Paragraphs>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Обобщение опыта: "Метод проектов на уроках ИЗО и во внеклассной деятельности" учителя МОУ лицей Берёзиной Любови Николаевны. </vt:lpstr>
      <vt:lpstr>Метод проектов на уроках ИЗО   Нельзя чему-то научить     человека, можно только помочь ему сделать для себя это открытие.                                                                    Галилео Галилей                                Мир, в котором мы живем, находится в постоянном изменении. И чем дальше развивается человечество, тем перемены становятся все интенсивнее и существеннее. Сегодня любая школа находится в условиях Модернизации Образования, поэтому каждому учителю необходимо отмечать те преобразования в обществе, которые диктуют необходимость формирования творчески активной личности, способной эффективно и нестандартно решать жизненные проблемы. В связи с этим перед школой встаёт важнейшая задача совершенствования учебного процесса, что в свою очередь невозможно без творческих усилий педагогов. Учитывая всё это, нужно отметить, что уроки ИЗО, как любые другие, необходимо модернизировать, вводя новые формы проведения, используя инновационные педагогические технологии. </vt:lpstr>
      <vt:lpstr>Творческий метод проектов по ДПИ</vt:lpstr>
      <vt:lpstr>Презентация PowerPoint</vt:lpstr>
      <vt:lpstr>Творческий проект по цветоведению</vt:lpstr>
      <vt:lpstr>Презентация PowerPoint</vt:lpstr>
      <vt:lpstr>Презентация PowerPoint</vt:lpstr>
      <vt:lpstr>Мини проект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Обобщение опыта: "Метод проектов на уроках ИЗО и во внеклассной деятельности" учителя МОУ лицей Берёзиной Любови Николаевны.</dc:title>
  <dc:creator>пк</dc:creator>
  <cp:lastModifiedBy>пк</cp:lastModifiedBy>
  <cp:revision>4</cp:revision>
  <dcterms:modified xsi:type="dcterms:W3CDTF">2014-09-28T13:41:10Z</dcterms:modified>
</cp:coreProperties>
</file>