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47BBB-8B1F-426C-B2B7-1BC86376CB0B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21D1-F3E0-4502-9E65-65178E1043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Elenka\Downloads\&#1042;&#1079;&#1072;&#1080;&#1084;&#1086;&#1076;&#1077;&#1081;&#1089;&#1090;&#1074;&#1080;&#1077;%20&#1093;&#1083;&#1086;&#1088;&#1080;&#1076;&#1072;%20&#1078;&#1077;&#1083;&#1077;&#1079;&#1072;%20III%20&#1089;%20&#1088;&#1086;&#1076;&#1072;&#1085;&#1080;&#1076;&#1086;&#1084;%20&#1082;&#1072;&#1083;&#1080;&#1103;.mp4" TargetMode="External"/><Relationship Id="rId2" Type="http://schemas.openxmlformats.org/officeDocument/2006/relationships/hyperlink" Target="file:///C:\Users\Elenka\Downloads\&#1056;&#1077;&#1072;&#1082;&#1094;&#1080;&#1103;%20&#1086;&#1082;&#1089;&#1080;&#1076;&#1072;%20&#1084;&#1077;&#1076;&#1080;%20II%20&#1089;%20&#1089;&#1077;&#1088;&#1085;&#1086;&#1081;%20&#1082;&#1080;&#1089;&#1083;&#1086;&#1090;&#1086;&#1081;%20&#1074;&#1080;&#1076;&#1077;&#1086;&#1089;&#1102;&#1078;&#1077;&#1090;%20No%201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Практическая работа №4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«Признаки химических реакций»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Цель: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>
                <a:latin typeface="Book Antiqua" pitchFamily="18" charset="0"/>
              </a:rPr>
              <a:t>формирование навыка проведения химических реакций, а также закрепление умения вести наблюдения, делать выводы, записывать уравнения реакций с коэффициентами.</a:t>
            </a:r>
            <a:endParaRPr lang="ru-RU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Оборудование: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>
                <a:latin typeface="Book Antiqua" pitchFamily="18" charset="0"/>
              </a:rPr>
              <a:t>оксид меди (</a:t>
            </a:r>
            <a:r>
              <a:rPr lang="en-US" i="1" dirty="0" smtClean="0">
                <a:latin typeface="Book Antiqua" pitchFamily="18" charset="0"/>
              </a:rPr>
              <a:t>II</a:t>
            </a:r>
            <a:r>
              <a:rPr lang="ru-RU" i="1" dirty="0" smtClean="0">
                <a:latin typeface="Book Antiqua" pitchFamily="18" charset="0"/>
              </a:rPr>
              <a:t>), спиртовка, пробирки, держатель, железная ложечка, соляная кислота, спички, хлорид меди </a:t>
            </a:r>
            <a:r>
              <a:rPr lang="en-US" i="1" dirty="0" smtClean="0">
                <a:latin typeface="Book Antiqua" pitchFamily="18" charset="0"/>
              </a:rPr>
              <a:t>(III)</a:t>
            </a:r>
            <a:r>
              <a:rPr lang="ru-RU" i="1" dirty="0" smtClean="0">
                <a:latin typeface="Book Antiqua" pitchFamily="18" charset="0"/>
              </a:rPr>
              <a:t>, роданид калия, пипетка.</a:t>
            </a:r>
            <a:endParaRPr lang="ru-RU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402080"/>
          <a:ext cx="814393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3391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опыта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Наблюдения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Уравнение</a:t>
                      </a:r>
                      <a:r>
                        <a:rPr lang="ru-RU" baseline="0" dirty="0" smtClean="0"/>
                        <a:t> реакции</a:t>
                      </a:r>
                      <a:endParaRPr lang="ru-RU" dirty="0"/>
                    </a:p>
                  </a:txBody>
                  <a:tcPr/>
                </a:tc>
              </a:tr>
              <a:tr h="339104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" action="ppaction://hlinkfile"/>
                        </a:rPr>
                        <a:t>Взаимодействие оксида меди (</a:t>
                      </a:r>
                      <a:r>
                        <a:rPr lang="en-US" dirty="0" smtClean="0">
                          <a:hlinkClick r:id="rId2" action="ppaction://hlinkfile"/>
                        </a:rPr>
                        <a:t>II</a:t>
                      </a:r>
                      <a:r>
                        <a:rPr lang="ru-RU" dirty="0" smtClean="0">
                          <a:hlinkClick r:id="rId2" action="ppaction://hlinkfile"/>
                        </a:rPr>
                        <a:t>) и серной кислоты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прокаливании проволока чернеет. При взаимодействии с кислотой раствор стал</a:t>
                      </a:r>
                      <a:r>
                        <a:rPr lang="ru-RU" baseline="0" dirty="0" smtClean="0"/>
                        <a:t> голубым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2Cu + O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dirty="0" smtClean="0"/>
                        <a:t> = 2CuO</a:t>
                      </a:r>
                    </a:p>
                    <a:p>
                      <a:r>
                        <a:rPr lang="en-US" dirty="0" err="1" smtClean="0"/>
                        <a:t>CuO</a:t>
                      </a:r>
                      <a:r>
                        <a:rPr lang="en-US" baseline="0" dirty="0" smtClean="0"/>
                        <a:t> + H</a:t>
                      </a:r>
                      <a:r>
                        <a:rPr lang="en-US" sz="1200" baseline="0" dirty="0" smtClean="0"/>
                        <a:t>2</a:t>
                      </a:r>
                      <a:r>
                        <a:rPr lang="en-US" baseline="0" dirty="0" smtClean="0"/>
                        <a:t>SO</a:t>
                      </a:r>
                      <a:r>
                        <a:rPr lang="en-US" sz="1200" baseline="0" dirty="0" smtClean="0"/>
                        <a:t>4</a:t>
                      </a:r>
                      <a:r>
                        <a:rPr lang="en-US" baseline="0" dirty="0" smtClean="0"/>
                        <a:t> = CuSO</a:t>
                      </a:r>
                      <a:r>
                        <a:rPr lang="en-US" sz="1200" baseline="0" dirty="0" smtClean="0"/>
                        <a:t>4</a:t>
                      </a:r>
                      <a:r>
                        <a:rPr lang="en-US" baseline="0" dirty="0" smtClean="0"/>
                        <a:t> + H</a:t>
                      </a:r>
                      <a:r>
                        <a:rPr lang="en-US" sz="1200" baseline="0" dirty="0" smtClean="0"/>
                        <a:t>2</a:t>
                      </a:r>
                      <a:r>
                        <a:rPr lang="en-US" baseline="0" dirty="0" smtClean="0"/>
                        <a:t>O</a:t>
                      </a:r>
                      <a:endParaRPr lang="ru-RU" dirty="0"/>
                    </a:p>
                  </a:txBody>
                  <a:tcPr/>
                </a:tc>
              </a:tr>
              <a:tr h="339104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3" action="ppaction://hlinkfile"/>
                        </a:rPr>
                        <a:t>Взаимодействие хлорида</a:t>
                      </a:r>
                      <a:r>
                        <a:rPr lang="ru-RU" baseline="0" dirty="0" smtClean="0">
                          <a:hlinkClick r:id="rId3" action="ppaction://hlinkfile"/>
                        </a:rPr>
                        <a:t> меди (</a:t>
                      </a:r>
                      <a:r>
                        <a:rPr lang="en-US" baseline="0" dirty="0" smtClean="0">
                          <a:hlinkClick r:id="rId3" action="ppaction://hlinkfile"/>
                        </a:rPr>
                        <a:t>III</a:t>
                      </a:r>
                      <a:r>
                        <a:rPr lang="ru-RU" baseline="0" dirty="0" smtClean="0">
                          <a:hlinkClick r:id="rId3" action="ppaction://hlinkfile"/>
                        </a:rPr>
                        <a:t>) с роданидом калия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Раствор стал ярко-красным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FeCl</a:t>
                      </a:r>
                      <a:r>
                        <a:rPr lang="en-US" sz="1200" dirty="0" smtClean="0"/>
                        <a:t>3</a:t>
                      </a:r>
                      <a:r>
                        <a:rPr lang="en-US" dirty="0" smtClean="0"/>
                        <a:t> + 3KCNS = Fe(CNS)</a:t>
                      </a:r>
                      <a:r>
                        <a:rPr lang="en-US" sz="1200" dirty="0" smtClean="0"/>
                        <a:t>3</a:t>
                      </a:r>
                      <a:r>
                        <a:rPr lang="en-US" dirty="0" smtClean="0"/>
                        <a:t> + 3KCl</a:t>
                      </a:r>
                      <a:endParaRPr lang="ru-RU" dirty="0"/>
                    </a:p>
                  </a:txBody>
                  <a:tcPr/>
                </a:tc>
              </a:tr>
              <a:tr h="339104"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 сульфата натрия с хлоридом бария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Выделился белый кристаллический осадок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sz="1200" dirty="0" smtClean="0"/>
                        <a:t>4</a:t>
                      </a:r>
                      <a:r>
                        <a:rPr lang="en-US" dirty="0" smtClean="0"/>
                        <a:t> + BaCl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dirty="0" smtClean="0"/>
                        <a:t> = 2NaCl + BaSO</a:t>
                      </a:r>
                      <a:r>
                        <a:rPr lang="en-US" sz="1200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Book Antiqua" pitchFamily="18" charset="0"/>
              </a:rPr>
              <a:t>	</a:t>
            </a:r>
            <a:r>
              <a:rPr lang="ru-RU" i="1" dirty="0" smtClean="0">
                <a:latin typeface="Book Antiqua" pitchFamily="18" charset="0"/>
              </a:rPr>
              <a:t>закрепили умения вести наблюдения, делать выводы и записывать уравнения реакций с коэффициентами.</a:t>
            </a:r>
            <a:endParaRPr lang="ru-RU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21</TotalTime>
  <Words>84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</vt:lpstr>
      <vt:lpstr>Практическая работа №4 «Признаки химических реакций»</vt:lpstr>
      <vt:lpstr>Цель:</vt:lpstr>
      <vt:lpstr>Оборудование:</vt:lpstr>
      <vt:lpstr>Слайд 4</vt:lpstr>
      <vt:lpstr>Вывод: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№4 «Признаки химических реакций»</dc:title>
  <dc:creator>Elenka</dc:creator>
  <cp:lastModifiedBy>Elenka</cp:lastModifiedBy>
  <cp:revision>3</cp:revision>
  <dcterms:created xsi:type="dcterms:W3CDTF">2013-02-09T06:52:48Z</dcterms:created>
  <dcterms:modified xsi:type="dcterms:W3CDTF">2013-02-09T07:13:50Z</dcterms:modified>
</cp:coreProperties>
</file>