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75" r:id="rId12"/>
    <p:sldId id="267" r:id="rId13"/>
    <p:sldId id="276" r:id="rId14"/>
    <p:sldId id="268" r:id="rId15"/>
    <p:sldId id="271" r:id="rId16"/>
    <p:sldId id="278" r:id="rId17"/>
    <p:sldId id="273" r:id="rId18"/>
    <p:sldId id="274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B6CE7E2-DBDA-4A85-B7AE-9EEA016247D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D981DA-2175-4519-8790-39EFA1903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4161" y="0"/>
            <a:ext cx="94081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0" y="500042"/>
            <a:ext cx="8715404" cy="85725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E6767"/>
                  </a:solidFill>
                  <a:round/>
                  <a:headEnd/>
                  <a:tailEnd/>
                </a:ln>
                <a:solidFill>
                  <a:srgbClr val="CE6767"/>
                </a:solidFill>
                <a:effectLst/>
                <a:latin typeface="Arial Black"/>
              </a:rPr>
              <a:t>Для чего нужен возраст непослушания</a:t>
            </a:r>
            <a:endParaRPr lang="ru-RU" sz="3600" kern="10" spc="0" dirty="0">
              <a:ln w="9525">
                <a:solidFill>
                  <a:srgbClr val="CE6767"/>
                </a:solidFill>
                <a:round/>
                <a:headEnd/>
                <a:tailEnd/>
              </a:ln>
              <a:solidFill>
                <a:srgbClr val="CE6767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92961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ка прикольного ребёнка, на веб-сайте московского фотографа Губарева Игоря: Ребёнок возле аквариум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фолио Игоря Губарева: Компьютер для младенцев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бавные детишки фото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71517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е фотографии фото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42928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Прикольные фото детей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71504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ская жизнь фото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650085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09" y="132764"/>
            <a:ext cx="7243639" cy="672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1.gstatic.com/images?q=tbn:ANd9GcQX9BuDfiHvoJrDuoKPrk4KyCk0NTRZd6MMQcnZy_lSNBxSy56N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1438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4769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565400"/>
            <a:ext cx="207168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908050"/>
            <a:ext cx="78755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6000750"/>
            <a:ext cx="184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2149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929618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а фотограф фото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9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ДС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НУЖЕН ВОЗРАСТ НЕПОСЛУШАНИЯ</dc:title>
  <dc:creator>Митадист</dc:creator>
  <cp:lastModifiedBy>Митадист</cp:lastModifiedBy>
  <cp:revision>8</cp:revision>
  <dcterms:created xsi:type="dcterms:W3CDTF">2011-01-26T08:47:19Z</dcterms:created>
  <dcterms:modified xsi:type="dcterms:W3CDTF">2011-01-28T13:00:56Z</dcterms:modified>
</cp:coreProperties>
</file>