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36712"/>
            <a:ext cx="7772400" cy="4464497"/>
          </a:xfrm>
        </p:spPr>
        <p:txBody>
          <a:bodyPr>
            <a:normAutofit fontScale="90000"/>
          </a:bodyPr>
          <a:lstStyle/>
          <a:p>
            <a:r>
              <a:rPr lang="ru-RU" sz="8000" b="1" dirty="0" smtClean="0">
                <a:latin typeface="Garamond" pitchFamily="18" charset="0"/>
                <a:cs typeface="Aharoni" pitchFamily="2" charset="-79"/>
              </a:rPr>
              <a:t>Русский</a:t>
            </a:r>
            <a:r>
              <a:rPr lang="ru-RU" sz="8000" b="1" dirty="0" smtClean="0">
                <a:latin typeface="Garamond" pitchFamily="18" charset="0"/>
              </a:rPr>
              <a:t> народный костюм</a:t>
            </a:r>
            <a:r>
              <a:rPr lang="en-US" sz="8000" b="1" dirty="0" smtClean="0">
                <a:latin typeface="Garamond" pitchFamily="18" charset="0"/>
              </a:rPr>
              <a:t/>
            </a:r>
            <a:br>
              <a:rPr lang="en-US" sz="8000" b="1" dirty="0" smtClean="0">
                <a:latin typeface="Garamond" pitchFamily="18" charset="0"/>
              </a:rPr>
            </a:br>
            <a:r>
              <a:rPr lang="ru-RU" sz="8000" b="1" dirty="0" smtClean="0">
                <a:latin typeface="Garamond" pitchFamily="18" charset="0"/>
              </a:rPr>
              <a:t>часть 1</a:t>
            </a:r>
            <a:endParaRPr lang="ru-RU" sz="8000" b="1" dirty="0">
              <a:latin typeface="Garamond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79712" y="4149080"/>
            <a:ext cx="6400800" cy="175260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6336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908720"/>
            <a:ext cx="7452829" cy="4968552"/>
          </a:xfrm>
        </p:spPr>
      </p:pic>
    </p:spTree>
    <p:extLst>
      <p:ext uri="{BB962C8B-B14F-4D97-AF65-F5344CB8AC3E}">
        <p14:creationId xmlns:p14="http://schemas.microsoft.com/office/powerpoint/2010/main" val="23893022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9" y="980728"/>
            <a:ext cx="7452827" cy="4968551"/>
          </a:xfrm>
        </p:spPr>
      </p:pic>
    </p:spTree>
    <p:extLst>
      <p:ext uri="{BB962C8B-B14F-4D97-AF65-F5344CB8AC3E}">
        <p14:creationId xmlns:p14="http://schemas.microsoft.com/office/powerpoint/2010/main" val="21508489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0736"/>
            <a:ext cx="4536504" cy="302433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03" y="908720"/>
            <a:ext cx="2563155" cy="51571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2348880"/>
            <a:ext cx="3168760" cy="433327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548991"/>
            <a:ext cx="1753871" cy="393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0631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atin typeface="Garamond" pitchFamily="18" charset="0"/>
              </a:rPr>
              <a:t>Головные украшения</a:t>
            </a:r>
            <a:endParaRPr lang="ru-RU" sz="3600" b="1" dirty="0">
              <a:latin typeface="Garamond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235903"/>
            <a:ext cx="4536504" cy="223129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1412776"/>
            <a:ext cx="1428750" cy="19240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645024"/>
            <a:ext cx="1944216" cy="291632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3632322"/>
            <a:ext cx="4113634" cy="2941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5110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908720"/>
            <a:ext cx="7518188" cy="5012126"/>
          </a:xfrm>
        </p:spPr>
      </p:pic>
    </p:spTree>
    <p:extLst>
      <p:ext uri="{BB962C8B-B14F-4D97-AF65-F5344CB8AC3E}">
        <p14:creationId xmlns:p14="http://schemas.microsoft.com/office/powerpoint/2010/main" val="26566151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476672"/>
            <a:ext cx="4267200" cy="227380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3140968"/>
            <a:ext cx="5508104" cy="319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030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Georgia" pitchFamily="18" charset="0"/>
              </a:rPr>
              <a:t>Женский костюм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839" y="1700808"/>
            <a:ext cx="6480721" cy="4320480"/>
          </a:xfrm>
        </p:spPr>
      </p:pic>
    </p:spTree>
    <p:extLst>
      <p:ext uri="{BB962C8B-B14F-4D97-AF65-F5344CB8AC3E}">
        <p14:creationId xmlns:p14="http://schemas.microsoft.com/office/powerpoint/2010/main" val="42673538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76672"/>
            <a:ext cx="6009469" cy="400631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844824"/>
            <a:ext cx="2975721" cy="465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0933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983" y="1196752"/>
            <a:ext cx="5940661" cy="396044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50" y="908720"/>
            <a:ext cx="2346544" cy="503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9806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764704"/>
            <a:ext cx="5542351" cy="374441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5" y="1844824"/>
            <a:ext cx="2952329" cy="3825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12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380" y="908720"/>
            <a:ext cx="7672052" cy="51147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8863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5" y="476672"/>
            <a:ext cx="5184575" cy="345638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620688"/>
            <a:ext cx="2800355" cy="51571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3573016"/>
            <a:ext cx="2323449" cy="3006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6106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463" y="476672"/>
            <a:ext cx="5724637" cy="381642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4365104"/>
            <a:ext cx="3002728" cy="240218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365104"/>
            <a:ext cx="2016224" cy="229411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16" y="980728"/>
            <a:ext cx="2430270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5960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479" y="332656"/>
            <a:ext cx="5616625" cy="374441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276872"/>
            <a:ext cx="2973363" cy="371703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4117396"/>
            <a:ext cx="1440160" cy="247707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983660"/>
            <a:ext cx="1325102" cy="274454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4138348"/>
            <a:ext cx="1698588" cy="2493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3779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32656"/>
            <a:ext cx="4464496" cy="297633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501008"/>
            <a:ext cx="4611960" cy="30746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149080"/>
            <a:ext cx="3132348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6801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260648"/>
            <a:ext cx="5076565" cy="338437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3573016"/>
            <a:ext cx="3192016" cy="30224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983" y="260648"/>
            <a:ext cx="2592241" cy="316522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894" y="3781376"/>
            <a:ext cx="2160003" cy="274396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797496"/>
            <a:ext cx="2160060" cy="2727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7375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908720"/>
            <a:ext cx="6915968" cy="4610645"/>
          </a:xfrm>
        </p:spPr>
      </p:pic>
    </p:spTree>
    <p:extLst>
      <p:ext uri="{BB962C8B-B14F-4D97-AF65-F5344CB8AC3E}">
        <p14:creationId xmlns:p14="http://schemas.microsoft.com/office/powerpoint/2010/main" val="19283477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2656"/>
            <a:ext cx="4824536" cy="321635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3789040"/>
            <a:ext cx="4395936" cy="29306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404664"/>
            <a:ext cx="2284340" cy="314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0293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5" y="332656"/>
            <a:ext cx="5292589" cy="352839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348880"/>
            <a:ext cx="2804203" cy="37890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4005064"/>
            <a:ext cx="2901491" cy="260390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664" y="4005064"/>
            <a:ext cx="2061914" cy="2603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4357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18964"/>
            <a:ext cx="4968553" cy="331236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596" y="620688"/>
            <a:ext cx="3264362" cy="24482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717032"/>
            <a:ext cx="4395936" cy="293062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861048"/>
            <a:ext cx="4006788" cy="2671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552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124744"/>
            <a:ext cx="7128791" cy="4824536"/>
          </a:xfrm>
        </p:spPr>
      </p:pic>
    </p:spTree>
    <p:extLst>
      <p:ext uri="{BB962C8B-B14F-4D97-AF65-F5344CB8AC3E}">
        <p14:creationId xmlns:p14="http://schemas.microsoft.com/office/powerpoint/2010/main" val="104279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124744"/>
            <a:ext cx="7348016" cy="4898677"/>
          </a:xfrm>
        </p:spPr>
      </p:pic>
    </p:spTree>
    <p:extLst>
      <p:ext uri="{BB962C8B-B14F-4D97-AF65-F5344CB8AC3E}">
        <p14:creationId xmlns:p14="http://schemas.microsoft.com/office/powerpoint/2010/main" val="41498189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Garamond" pitchFamily="18" charset="0"/>
              </a:rPr>
              <a:t>Девичий костюм</a:t>
            </a:r>
            <a:endParaRPr lang="ru-RU" b="1" dirty="0">
              <a:latin typeface="Garamond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556792"/>
            <a:ext cx="6408712" cy="4464496"/>
          </a:xfrm>
        </p:spPr>
      </p:pic>
    </p:spTree>
    <p:extLst>
      <p:ext uri="{BB962C8B-B14F-4D97-AF65-F5344CB8AC3E}">
        <p14:creationId xmlns:p14="http://schemas.microsoft.com/office/powerpoint/2010/main" val="29881366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258816" cy="243428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332657"/>
            <a:ext cx="5616624" cy="338437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04" y="3771933"/>
            <a:ext cx="4238128" cy="282541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771933"/>
            <a:ext cx="4117567" cy="2745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4187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48680"/>
            <a:ext cx="5260032" cy="350668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3095262"/>
            <a:ext cx="5256584" cy="3504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6034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196752"/>
            <a:ext cx="6771952" cy="4514634"/>
          </a:xfrm>
        </p:spPr>
      </p:pic>
    </p:spTree>
    <p:extLst>
      <p:ext uri="{BB962C8B-B14F-4D97-AF65-F5344CB8AC3E}">
        <p14:creationId xmlns:p14="http://schemas.microsoft.com/office/powerpoint/2010/main" val="11616234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836712"/>
            <a:ext cx="7485633" cy="4990421"/>
          </a:xfrm>
        </p:spPr>
      </p:pic>
    </p:spTree>
    <p:extLst>
      <p:ext uri="{BB962C8B-B14F-4D97-AF65-F5344CB8AC3E}">
        <p14:creationId xmlns:p14="http://schemas.microsoft.com/office/powerpoint/2010/main" val="359928520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9</Words>
  <Application>Microsoft Office PowerPoint</Application>
  <PresentationFormat>Экран (4:3)</PresentationFormat>
  <Paragraphs>4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Русский народный костюм часть 1</vt:lpstr>
      <vt:lpstr>Презентация PowerPoint</vt:lpstr>
      <vt:lpstr>Презентация PowerPoint</vt:lpstr>
      <vt:lpstr>Презентация PowerPoint</vt:lpstr>
      <vt:lpstr>Девичий костюм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Головные украшения</vt:lpstr>
      <vt:lpstr>Презентация PowerPoint</vt:lpstr>
      <vt:lpstr>Презентация PowerPoint</vt:lpstr>
      <vt:lpstr>Женский костюм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Русский народный костюм</dc:title>
  <dc:creator>Sveta</dc:creator>
  <cp:lastModifiedBy>Тихонова Света</cp:lastModifiedBy>
  <cp:revision>9</cp:revision>
  <dcterms:created xsi:type="dcterms:W3CDTF">2014-01-04T23:24:21Z</dcterms:created>
  <dcterms:modified xsi:type="dcterms:W3CDTF">2014-01-05T01:19:04Z</dcterms:modified>
</cp:coreProperties>
</file>