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3347C48-B52C-45AD-882F-534614F243D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CAEE2F6-07B7-4935-A3CF-E3E9C9D3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AppData\Local\Temp\Rar$DI20.4706\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dmin\Desktop\малыши4гр\DSC0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44" y="332656"/>
            <a:ext cx="3713458" cy="208823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Admin\Desktop\малыши4гр\DSC0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2656"/>
            <a:ext cx="4696213" cy="264087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Admin\Desktop\малыши4гр\DSC0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450" y="2780928"/>
            <a:ext cx="4302364" cy="241939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76056" y="3284984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ПДД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«Светофор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»</a:t>
            </a:r>
          </a:p>
          <a:p>
            <a:pPr algn="ctr"/>
            <a:r>
              <a:rPr lang="ru-RU" sz="2000" b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4группа</a:t>
            </a:r>
            <a:endParaRPr lang="ru-RU" sz="2000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I03.660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217826" cy="6858000"/>
          </a:xfrm>
          <a:prstGeom prst="rect">
            <a:avLst/>
          </a:prstGeom>
          <a:noFill/>
        </p:spPr>
      </p:pic>
      <p:pic>
        <p:nvPicPr>
          <p:cNvPr id="2053" name="Picture 5" descr="C:\Users\Admin\Desktop\малыши4гр\DSC0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5250061" cy="295232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Users\Admin\Desktop\малыши4гр\DSC00039.JPG"/>
          <p:cNvPicPr>
            <a:picLocks noChangeAspect="1" noChangeArrowheads="1"/>
          </p:cNvPicPr>
          <p:nvPr/>
        </p:nvPicPr>
        <p:blipFill>
          <a:blip r:embed="rId4" cstate="print"/>
          <a:srcRect r="16985" b="1473"/>
          <a:stretch>
            <a:fillRect/>
          </a:stretch>
        </p:blipFill>
        <p:spPr bwMode="auto">
          <a:xfrm>
            <a:off x="251520" y="260648"/>
            <a:ext cx="3312368" cy="221075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C:\Users\Admin\Desktop\малыши4гр\DSC00053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r="7980"/>
          <a:stretch>
            <a:fillRect/>
          </a:stretch>
        </p:blipFill>
        <p:spPr bwMode="auto">
          <a:xfrm>
            <a:off x="899592" y="3068960"/>
            <a:ext cx="3888432" cy="237626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716016" y="3645024"/>
            <a:ext cx="31683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ПДД</a:t>
            </a:r>
          </a:p>
          <a:p>
            <a:pPr algn="ctr"/>
            <a:r>
              <a:rPr lang="ru-RU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«Светофор</a:t>
            </a:r>
            <a:r>
              <a:rPr lang="ru-RU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4 группа</a:t>
            </a:r>
            <a:endParaRPr lang="ru-RU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фэм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2фэмп</Template>
  <TotalTime>62</TotalTime>
  <Words>13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2фэмп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9</cp:revision>
  <dcterms:created xsi:type="dcterms:W3CDTF">2013-10-15T21:40:23Z</dcterms:created>
  <dcterms:modified xsi:type="dcterms:W3CDTF">2013-10-17T09:45:59Z</dcterms:modified>
</cp:coreProperties>
</file>