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AF40-1ED0-4428-B2AB-31725E9A2CCD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4FF-8743-489D-AAED-09F6A4BAC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Пользователь\Рабочий стол\фото мл.гр\22.10.13\P100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4" cy="687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C:\Users\Admin\Desktop\портфолио\31566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2025352" cy="2025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051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2013-2014 год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Пользователь\Рабочий стол\фото мл.гр\22.10.13\P100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4" y="0"/>
            <a:ext cx="9168004" cy="687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ramki-photoshop.narod.ru/fon/fon_0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264"/>
            <a:ext cx="9144000" cy="6948264"/>
          </a:xfrm>
          <a:prstGeom prst="rect">
            <a:avLst/>
          </a:prstGeom>
          <a:noFill/>
        </p:spPr>
      </p:pic>
      <p:pic>
        <p:nvPicPr>
          <p:cNvPr id="2" name="Picture 4" descr="C:\Users\Admin\Desktop\портфолио\P1000358.JP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251520" y="170638"/>
            <a:ext cx="4680520" cy="3510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64088" y="1052736"/>
            <a:ext cx="3384376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Нам без дела не сидится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Мы рисуем, вырезаем . 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Лепим, строим, собираем</a:t>
            </a:r>
          </a:p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И, конечно, не скучаем!</a:t>
            </a:r>
          </a:p>
        </p:txBody>
      </p:sp>
      <p:pic>
        <p:nvPicPr>
          <p:cNvPr id="6" name="Picture 10" descr="C:\Users\Admin\Desktop\портфолио\315660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2088232" cy="208823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755" y="3356992"/>
            <a:ext cx="589031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amki-photoshop.narod.ru/fon/fon_0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264"/>
            <a:ext cx="9144000" cy="6948264"/>
          </a:xfrm>
          <a:prstGeom prst="rect">
            <a:avLst/>
          </a:prstGeom>
          <a:noFill/>
        </p:spPr>
      </p:pic>
      <p:pic>
        <p:nvPicPr>
          <p:cNvPr id="1033" name="Picture 9" descr="C:\Users\Admin\Desktop\портфолио\S5001824.JPG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79512" y="188640"/>
            <a:ext cx="4704523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0" descr="C:\Users\Admin\Desktop\портфолио\315660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21088"/>
            <a:ext cx="2016224" cy="2016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260649"/>
            <a:ext cx="4211960" cy="2808311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>
                <a:gd name="adj" fmla="val 49024"/>
              </a:avLst>
            </a:prstTxWarp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Все мы любим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рисовать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 играть.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Хочется нам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больше знать : 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почему восходит солнце?</a:t>
            </a:r>
            <a:b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Почему идут дожди? Почему растут цветы?</a:t>
            </a:r>
            <a:b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И поэтому нас тут - "Почемучками" зовут.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lum bright="13000"/>
          </a:blip>
          <a:srcRect/>
          <a:stretch>
            <a:fillRect/>
          </a:stretch>
        </p:blipFill>
        <p:spPr bwMode="auto">
          <a:xfrm>
            <a:off x="4211959" y="3140968"/>
            <a:ext cx="4694325" cy="3520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31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2013-11-19T12:31:31Z</dcterms:created>
  <dcterms:modified xsi:type="dcterms:W3CDTF">2013-12-05T09:28:46Z</dcterms:modified>
</cp:coreProperties>
</file>