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limpMas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589588"/>
            <a:ext cx="6400800" cy="11049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32588" y="836613"/>
            <a:ext cx="2160587" cy="57499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0825" y="836613"/>
            <a:ext cx="6329363" cy="57499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25" y="1989138"/>
            <a:ext cx="4244975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244975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OlimpSlai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836613"/>
            <a:ext cx="85693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989138"/>
            <a:ext cx="8642350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3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764703"/>
            <a:ext cx="50405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ОЛИМПИЙСКИЕ ИГРЫ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6974" y="2105237"/>
            <a:ext cx="2430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Зимние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54307" y="2178570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Летние</a:t>
            </a:r>
            <a:endParaRPr lang="ru-RU" sz="40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Содержимое 11" descr="ЗИМНИЕ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9536" y="3212976"/>
            <a:ext cx="4360456" cy="2562977"/>
          </a:xfrm>
          <a:prstGeom prst="rect">
            <a:avLst/>
          </a:prstGeom>
          <a:effectLst>
            <a:softEdge rad="112500"/>
          </a:effectLst>
        </p:spPr>
      </p:pic>
      <p:pic>
        <p:nvPicPr>
          <p:cNvPr id="9" name="Рисунок 8" descr="post-2-1279265200159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2996953"/>
            <a:ext cx="3995936" cy="27608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30189922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1118" y="764704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Зимние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 Олимпийские игры</a:t>
            </a:r>
            <a:r>
              <a:rPr kumimoji="0" lang="ru-RU" sz="36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 проводятся</a:t>
            </a:r>
            <a:endParaRPr lang="ru-RU" sz="3600" b="1" kern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 1924 года проводятся</a:t>
            </a:r>
            <a:endParaRPr kumimoji="0" lang="ru-RU" sz="3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5949280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Биатлон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8104" y="587727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Кёрлинг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22530" name="Picture 2" descr="http://im5-tub-ru.yandex.net/i?id=118075630-10-72&amp;n=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2852936"/>
            <a:ext cx="2934773" cy="2934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2" name="Picture 4" descr="http://im1-tub-ru.yandex.net/i?id=213548896-38-72&amp;n=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7" y="2852936"/>
            <a:ext cx="2683018" cy="2937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719992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052736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Коньковые виды спорта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5589240"/>
            <a:ext cx="2808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Фигурное катание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80112" y="5903893"/>
            <a:ext cx="2952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Конькобежный спорт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21506" name="Picture 2" descr="C:\Users\ACER\Desktop\Олимпиада\картинки\0008-046-Nazovi-zimnie-olimpijskie-vidy-sport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3283457" cy="3283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http://im4-tub-ru.yandex.net/i?id=450059818-22-72&amp;n=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1844825"/>
            <a:ext cx="250011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834035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C:\Users\ACER\Desktop\Олимпиада\картинки\0008-050-Nazovi-zimnie-olimpijskie-vidy-sport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4293096"/>
            <a:ext cx="2196525" cy="219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5" name="Picture 5" descr="C:\Users\ACER\Desktop\Олимпиада\картинки\0008-052-Nazovi-zimnie-olimpijskie-vidy-sport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712" y="2276872"/>
            <a:ext cx="2251145" cy="2251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3" name="Picture 3" descr="C:\Users\ACER\Desktop\Олимпиада\картинки\0008-049-Nazovi-zimnie-olimpijskie-vidy-sport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2196525" cy="219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99792" y="1124744"/>
            <a:ext cx="2592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Лыжные виды спорта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00192" y="3573016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Бобслей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20482" name="Picture 2" descr="C:\Users\ACER\Desktop\Олимпиада\картинки\0008-053-Nazovi-zimnie-olimpijskie-vidy-sporta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128" y="1196752"/>
            <a:ext cx="3024336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6" name="Picture 6" descr="C:\Users\ACER\Desktop\Олимпиада\картинки\0009-054-Kakimi-vidami-sporta-mozhet-zanimatsja-etot-chelovek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81513" y="4185958"/>
            <a:ext cx="2280362" cy="228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594805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25144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Санный спорт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68144" y="5576471"/>
            <a:ext cx="2843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Хоккей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19458" name="Picture 2" descr="C:\Users\ACER\Desktop\Олимпиада\картинки\0007-044-Kakaja-kartinka-lishnjaja-i-pochem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1988840"/>
            <a:ext cx="3320082" cy="3320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vmurmanske.ru/serverdata/udata/news/5656565652211444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3906543" cy="292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4321830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Olim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im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i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im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im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im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im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im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im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im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im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im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im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im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0</TotalTime>
  <Words>28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1</cp:revision>
  <dcterms:created xsi:type="dcterms:W3CDTF">2014-01-30T12:54:40Z</dcterms:created>
  <dcterms:modified xsi:type="dcterms:W3CDTF">2014-01-30T12:55:32Z</dcterms:modified>
</cp:coreProperties>
</file>