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9" r:id="rId2"/>
    <p:sldId id="275" r:id="rId3"/>
    <p:sldId id="276" r:id="rId4"/>
    <p:sldId id="262" r:id="rId5"/>
  </p:sldIdLst>
  <p:sldSz cx="7489825" cy="10693400"/>
  <p:notesSz cx="6858000" cy="9144000"/>
  <p:defaultTextStyle>
    <a:defPPr>
      <a:defRPr lang="ru-RU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8848" autoAdjust="0"/>
  </p:normalViewPr>
  <p:slideViewPr>
    <p:cSldViewPr>
      <p:cViewPr>
        <p:scale>
          <a:sx n="69" d="100"/>
          <a:sy n="69" d="100"/>
        </p:scale>
        <p:origin x="-684" y="36"/>
      </p:cViewPr>
      <p:guideLst>
        <p:guide orient="horz" pos="3369"/>
        <p:guide pos="23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2337E-6B66-4624-BA17-C01E02FAEDFF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6E488-37D0-4D5A-B261-44BA37C49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738" y="3321888"/>
            <a:ext cx="6366351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474" y="6059593"/>
            <a:ext cx="524287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7F3-7298-41D9-BD80-532B365534B7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0484-06D8-4133-A456-D3BC5A38F992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072593" y="571804"/>
            <a:ext cx="1263909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0869" y="571804"/>
            <a:ext cx="3666894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3BE-49F9-4BBB-9E95-1CD9EA71214E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E31A-373C-43EE-964D-662E9460C2CE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45" y="6871501"/>
            <a:ext cx="6366351" cy="212382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645" y="4532323"/>
            <a:ext cx="6366351" cy="233917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5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9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8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7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6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BAA2-BD26-4292-B26B-738707892B9F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0870" y="3326836"/>
            <a:ext cx="2465401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71101" y="3326836"/>
            <a:ext cx="2465401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AD2F-6D46-4F9F-BA9A-6021F4B78305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8233"/>
            <a:ext cx="674084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4" y="2393641"/>
            <a:ext cx="3309307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4494" y="3391195"/>
            <a:ext cx="3309307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04728" y="2393641"/>
            <a:ext cx="3310606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04728" y="3391195"/>
            <a:ext cx="3310606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419D-B26D-4956-B3DB-ABA1D56B258D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06C-4293-430C-93BF-10D9A24000CC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6908-AEB7-4D84-8C58-5F91A5A3A683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5757"/>
            <a:ext cx="2464101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314" y="425759"/>
            <a:ext cx="4187021" cy="91265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492" y="2237696"/>
            <a:ext cx="2464101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E5F-11E4-41DE-B03F-C8B12DBFF79A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059" y="7485383"/>
            <a:ext cx="4493895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68059" y="955475"/>
            <a:ext cx="4493895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19516" indent="0">
              <a:buNone/>
              <a:defRPr sz="3200"/>
            </a:lvl2pPr>
            <a:lvl3pPr marL="1039033" indent="0">
              <a:buNone/>
              <a:defRPr sz="2700"/>
            </a:lvl3pPr>
            <a:lvl4pPr marL="1558549" indent="0">
              <a:buNone/>
              <a:defRPr sz="2300"/>
            </a:lvl4pPr>
            <a:lvl5pPr marL="2078065" indent="0">
              <a:buNone/>
              <a:defRPr sz="2300"/>
            </a:lvl5pPr>
            <a:lvl6pPr marL="2597582" indent="0">
              <a:buNone/>
              <a:defRPr sz="2300"/>
            </a:lvl6pPr>
            <a:lvl7pPr marL="3117098" indent="0">
              <a:buNone/>
              <a:defRPr sz="2300"/>
            </a:lvl7pPr>
            <a:lvl8pPr marL="3636615" indent="0">
              <a:buNone/>
              <a:defRPr sz="2300"/>
            </a:lvl8pPr>
            <a:lvl9pPr marL="4156131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8059" y="8369073"/>
            <a:ext cx="4493895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E1C9-7D7F-4F3E-B6F9-7908D8337F54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8233"/>
            <a:ext cx="6740843" cy="1782233"/>
          </a:xfrm>
          <a:prstGeom prst="rect">
            <a:avLst/>
          </a:prstGeom>
        </p:spPr>
        <p:txBody>
          <a:bodyPr vert="horz" lIns="103903" tIns="51952" rIns="103903" bIns="519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2" y="2495128"/>
            <a:ext cx="6740843" cy="7057150"/>
          </a:xfrm>
          <a:prstGeom prst="rect">
            <a:avLst/>
          </a:prstGeom>
        </p:spPr>
        <p:txBody>
          <a:bodyPr vert="horz" lIns="103903" tIns="51952" rIns="103903" bIns="519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4491" y="9911200"/>
            <a:ext cx="1747626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43D1-7639-4D5F-8993-6D896E822656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9024" y="9911200"/>
            <a:ext cx="2371778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7708" y="9911200"/>
            <a:ext cx="1747626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3903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37" indent="-389637" algn="l" defTabSz="103903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214" indent="-324698" algn="l" defTabSz="103903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91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307" indent="-259758" algn="l" defTabSz="103903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824" indent="-259758" algn="l" defTabSz="103903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340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856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373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889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16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33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549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06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582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098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61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131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l="18580" t="20348" r="34188"/>
          <a:stretch>
            <a:fillRect/>
          </a:stretch>
        </p:blipFill>
        <p:spPr>
          <a:xfrm rot="10800000">
            <a:off x="3417859" y="0"/>
            <a:ext cx="4071966" cy="5150174"/>
          </a:xfrm>
          <a:prstGeom prst="rect">
            <a:avLst/>
          </a:prstGeom>
        </p:spPr>
      </p:pic>
      <p:pic>
        <p:nvPicPr>
          <p:cNvPr id="24" name="Рисунок 23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t="20348" r="34188"/>
          <a:stretch>
            <a:fillRect/>
          </a:stretch>
        </p:blipFill>
        <p:spPr>
          <a:xfrm>
            <a:off x="0" y="0"/>
            <a:ext cx="5673738" cy="5150174"/>
          </a:xfrm>
          <a:prstGeom prst="rect">
            <a:avLst/>
          </a:prstGeom>
        </p:spPr>
      </p:pic>
      <p:pic>
        <p:nvPicPr>
          <p:cNvPr id="16" name="Рисунок 15" descr="kinopoisk.ru-Smeshariki-466993_16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6031"/>
            <a:ext cx="7489825" cy="5617369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87392" y="2489182"/>
            <a:ext cx="6007506" cy="2506283"/>
          </a:xfrm>
          <a:prstGeom prst="rect">
            <a:avLst/>
          </a:prstGeom>
        </p:spPr>
        <p:txBody>
          <a:bodyPr wrap="none" lIns="103903" tIns="51952" rIns="103903" bIns="51952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rtl="0"/>
            <a:r>
              <a:rPr lang="ru-RU" sz="4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"Здоровье </a:t>
            </a:r>
          </a:p>
          <a:p>
            <a:pPr algn="ctr" rtl="0"/>
            <a:r>
              <a:rPr lang="ru-RU" sz="4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наших руках"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01640" y="203164"/>
            <a:ext cx="5459424" cy="2143140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3903" tIns="51952" rIns="103903" bIns="51952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815954" y="560354"/>
            <a:ext cx="4959358" cy="1357322"/>
          </a:xfrm>
          <a:prstGeom prst="rect">
            <a:avLst/>
          </a:prstGeom>
        </p:spPr>
        <p:txBody>
          <a:bodyPr wrap="none" lIns="103903" tIns="51952" rIns="103903" bIns="51952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Ежеквартальный журнал</a:t>
            </a:r>
          </a:p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для любознательных родителей</a:t>
            </a:r>
          </a:p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воспитанников ГДОУ </a:t>
            </a:r>
            <a:r>
              <a:rPr lang="ru-RU" sz="36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№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640" y="8918602"/>
            <a:ext cx="4603154" cy="1489913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r>
              <a:rPr lang="ru-RU" sz="1800" b="1" dirty="0" smtClean="0"/>
              <a:t>Редакционная коллегия: </a:t>
            </a:r>
          </a:p>
          <a:p>
            <a:r>
              <a:rPr lang="ru-RU" sz="1800" dirty="0" smtClean="0"/>
              <a:t>Старший воспитатель</a:t>
            </a:r>
            <a:r>
              <a:rPr lang="ru-RU" sz="1800" b="1" i="1" dirty="0" smtClean="0"/>
              <a:t> Трущенко С.Ю., </a:t>
            </a:r>
            <a:r>
              <a:rPr lang="ru-RU" sz="1800" dirty="0" smtClean="0"/>
              <a:t>Руководители физического воспитания </a:t>
            </a:r>
            <a:r>
              <a:rPr lang="ru-RU" sz="1800" b="1" i="1" dirty="0" smtClean="0"/>
              <a:t>Тетянчук О.Г., Галкина О.Г., </a:t>
            </a:r>
          </a:p>
          <a:p>
            <a:r>
              <a:rPr lang="ru-RU" sz="1800" dirty="0" smtClean="0"/>
              <a:t>Врач-педиатр </a:t>
            </a:r>
            <a:r>
              <a:rPr lang="ru-RU" sz="1800" b="1" i="1" dirty="0" smtClean="0"/>
              <a:t>Романова А.Е.</a:t>
            </a:r>
            <a:endParaRPr lang="ru-RU" sz="1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44978" y="5632453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Семья Карасевых принимала участие в районном конкурсе «Папа, мама, я – спортивная семья!»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6" name="Рисунок 25" descr="49.jpg"/>
          <p:cNvPicPr>
            <a:picLocks noChangeAspect="1"/>
          </p:cNvPicPr>
          <p:nvPr/>
        </p:nvPicPr>
        <p:blipFill>
          <a:blip r:embed="rId3" cstate="print"/>
          <a:srcRect l="-5265" t="-3245" r="-12747" b="2461"/>
          <a:stretch>
            <a:fillRect/>
          </a:stretch>
        </p:blipFill>
        <p:spPr>
          <a:xfrm>
            <a:off x="5888052" y="417478"/>
            <a:ext cx="1601773" cy="15001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Рисунок 27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l="18580" t="80432" r="34188"/>
          <a:stretch>
            <a:fillRect/>
          </a:stretch>
        </p:blipFill>
        <p:spPr>
          <a:xfrm rot="10800000">
            <a:off x="0" y="5132386"/>
            <a:ext cx="4071966" cy="1265210"/>
          </a:xfrm>
          <a:prstGeom prst="rect">
            <a:avLst/>
          </a:prstGeom>
        </p:spPr>
      </p:pic>
      <p:pic>
        <p:nvPicPr>
          <p:cNvPr id="23" name="Рисунок 22" descr="P116065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20432" t="14391" r="24247" b="16935"/>
          <a:stretch>
            <a:fillRect/>
          </a:stretch>
        </p:blipFill>
        <p:spPr>
          <a:xfrm>
            <a:off x="601640" y="5203824"/>
            <a:ext cx="3286148" cy="3059517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Овал 14"/>
          <p:cNvSpPr/>
          <p:nvPr/>
        </p:nvSpPr>
        <p:spPr>
          <a:xfrm>
            <a:off x="5245110" y="1631924"/>
            <a:ext cx="1143008" cy="1143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87986" y="1774800"/>
            <a:ext cx="8226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№ 1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2010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73210" y="274602"/>
            <a:ext cx="49292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Развиваем мелкую моторику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244582" y="3489312"/>
            <a:ext cx="33575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ЛАДОНЕЙ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10800000" flipV="1">
            <a:off x="1101706" y="3775064"/>
            <a:ext cx="4663034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Делается с внешней и внутренней стороны в различных на­правлениях: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	катушкой между ладонями в медленном и быстром темпе;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б) катушкой по внешней (внутренней) поверхности ладони, лежащей на столе.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Массируются обе ладони поочередно.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8711" t="21346" r="8014" b="25490"/>
          <a:stretch>
            <a:fillRect/>
          </a:stretch>
        </p:blipFill>
        <p:spPr bwMode="auto">
          <a:xfrm>
            <a:off x="5602300" y="3775064"/>
            <a:ext cx="1650916" cy="1145338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01706" y="5489576"/>
            <a:ext cx="4429156" cy="24314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Исходное положение: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Катушка стоит на столе.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Содержание упражнения: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Закрывать с силой дырочку на торце катушки подушечками указательного, среднего, безымянного пальцев и мизинцем по очереди.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73144" y="5775328"/>
            <a:ext cx="38163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ЗАКРОЙ ДЫРОЧКУ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2733" t="26923" r="13924" b="27274"/>
          <a:stretch>
            <a:fillRect/>
          </a:stretch>
        </p:blipFill>
        <p:spPr bwMode="auto">
          <a:xfrm>
            <a:off x="5316548" y="5775328"/>
            <a:ext cx="1657338" cy="950362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387458" y="7847030"/>
            <a:ext cx="3959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ПЕРЕВЕРТЫШИ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244582" y="8132782"/>
            <a:ext cx="431641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Исходное положение: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Катушка стоит на столе. Надо удерживать ее между указатель­ным и средним пальцами одной руки.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Содержание упражнения: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Приподнять катушку над столом, повернуть кисть руки ладонью вверх и поставить катушку на стол противоположной стороной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12404" t="11435" r="11922" b="8185"/>
          <a:stretch>
            <a:fillRect/>
          </a:stretch>
        </p:blipFill>
        <p:spPr bwMode="auto">
          <a:xfrm>
            <a:off x="5602300" y="8275658"/>
            <a:ext cx="1557555" cy="15221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01707" y="988982"/>
            <a:ext cx="6388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     Выполняя пальчиками различные упражнения, ребёнок достигает хорошего развития мелкой моторики рук, которая не только оказывает благоприятное влияние на развитие речи (так как при этом индуктивно происходит возбуждение в речевых центрах мозга), но и подготавливает ребёнка к рисованию, а в дальнейшем и к письму. Кисти рук приобретают хорошую подвижность, гибкость, исчезает скованность движений.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44648" y="417478"/>
            <a:ext cx="40005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Информация для родителей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ОВ 005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l="8033" t="19356" r="8987" b="13227"/>
          <a:stretch>
            <a:fillRect/>
          </a:stretch>
        </p:blipFill>
        <p:spPr>
          <a:xfrm>
            <a:off x="387326" y="2131990"/>
            <a:ext cx="6751973" cy="7929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334" y="1203296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Научите ребенка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правильному дыханию.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326" y="417478"/>
            <a:ext cx="1169513" cy="1385873"/>
          </a:xfrm>
          <a:prstGeom prst="rect">
            <a:avLst/>
          </a:prstGeom>
        </p:spPr>
      </p:pic>
      <p:pic>
        <p:nvPicPr>
          <p:cNvPr id="7" name="Рисунок 6" descr="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816614" y="774668"/>
            <a:ext cx="1357323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73276" y="274606"/>
            <a:ext cx="378621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Советы доктора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 descr="ОВ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l="6125" t="14392" r="8987" b="1038"/>
          <a:stretch>
            <a:fillRect/>
          </a:stretch>
        </p:blipFill>
        <p:spPr>
          <a:xfrm>
            <a:off x="530202" y="1989114"/>
            <a:ext cx="6357982" cy="8143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8896" y="98898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Памятка для родителей, дети которых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часто болеют острыми респираторными заболеваниями.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15888" y="0"/>
            <a:ext cx="1714512" cy="190927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202</Words>
  <Application>Microsoft Office PowerPoint</Application>
  <PresentationFormat>Произвольный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Админ</cp:lastModifiedBy>
  <cp:revision>105</cp:revision>
  <dcterms:created xsi:type="dcterms:W3CDTF">2011-04-18T08:20:48Z</dcterms:created>
  <dcterms:modified xsi:type="dcterms:W3CDTF">2012-03-13T14:56:20Z</dcterms:modified>
</cp:coreProperties>
</file>