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9" r:id="rId2"/>
    <p:sldId id="261" r:id="rId3"/>
    <p:sldId id="264" r:id="rId4"/>
    <p:sldId id="270" r:id="rId5"/>
    <p:sldId id="271" r:id="rId6"/>
  </p:sldIdLst>
  <p:sldSz cx="7489825" cy="10693400"/>
  <p:notesSz cx="6858000" cy="9144000"/>
  <p:defaultTextStyle>
    <a:defPPr>
      <a:defRPr lang="ru-RU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8848" autoAdjust="0"/>
  </p:normalViewPr>
  <p:slideViewPr>
    <p:cSldViewPr>
      <p:cViewPr>
        <p:scale>
          <a:sx n="69" d="100"/>
          <a:sy n="69" d="100"/>
        </p:scale>
        <p:origin x="-684" y="180"/>
      </p:cViewPr>
      <p:guideLst>
        <p:guide orient="horz" pos="3369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2337E-6B66-4624-BA17-C01E02FAEDFF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E488-37D0-4D5A-B261-44BA37C49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28850" y="685800"/>
            <a:ext cx="2400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6E488-37D0-4D5A-B261-44BA37C49E5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8" y="3321888"/>
            <a:ext cx="6366351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59593"/>
            <a:ext cx="524287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7F3-7298-41D9-BD80-532B365534B7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0484-06D8-4133-A456-D3BC5A38F992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072593" y="571804"/>
            <a:ext cx="1263909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0869" y="571804"/>
            <a:ext cx="3666894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3BE-49F9-4BBB-9E95-1CD9EA71214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E31A-373C-43EE-964D-662E9460C2C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71501"/>
            <a:ext cx="6366351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32323"/>
            <a:ext cx="6366351" cy="23391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BAA2-BD26-4292-B26B-738707892B9F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0870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1101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AD2F-6D46-4F9F-BA9A-6021F4B78305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393641"/>
            <a:ext cx="3309307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94" y="3391195"/>
            <a:ext cx="3309307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28" y="2393641"/>
            <a:ext cx="3310606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04728" y="3391195"/>
            <a:ext cx="3310606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19D-B26D-4956-B3DB-ABA1D56B258D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06C-4293-430C-93BF-10D9A24000CC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6908-AEB7-4D84-8C58-5F91A5A3A683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5757"/>
            <a:ext cx="2464101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314" y="425759"/>
            <a:ext cx="4187021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2" y="2237696"/>
            <a:ext cx="2464101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E5F-11E4-41DE-B03F-C8B12DBFF79A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9" y="7485383"/>
            <a:ext cx="4493895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9" y="955475"/>
            <a:ext cx="4493895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9" y="8369073"/>
            <a:ext cx="4493895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E1C9-7D7F-4F3E-B6F9-7908D8337F54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2" y="2495128"/>
            <a:ext cx="6740843" cy="7057150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1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43D1-7639-4D5F-8993-6D896E822656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11200"/>
            <a:ext cx="2371778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20348" r="34188"/>
          <a:stretch>
            <a:fillRect/>
          </a:stretch>
        </p:blipFill>
        <p:spPr>
          <a:xfrm rot="10800000">
            <a:off x="3417859" y="0"/>
            <a:ext cx="4071966" cy="5150174"/>
          </a:xfrm>
          <a:prstGeom prst="rect">
            <a:avLst/>
          </a:prstGeom>
        </p:spPr>
      </p:pic>
      <p:pic>
        <p:nvPicPr>
          <p:cNvPr id="24" name="Рисунок 23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t="20348" r="34188"/>
          <a:stretch>
            <a:fillRect/>
          </a:stretch>
        </p:blipFill>
        <p:spPr>
          <a:xfrm>
            <a:off x="0" y="0"/>
            <a:ext cx="5673738" cy="5150174"/>
          </a:xfrm>
          <a:prstGeom prst="rect">
            <a:avLst/>
          </a:prstGeom>
        </p:spPr>
      </p:pic>
      <p:pic>
        <p:nvPicPr>
          <p:cNvPr id="16" name="Рисунок 15" descr="kinopoisk.ru-Smeshariki-466993_16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6031"/>
            <a:ext cx="7489825" cy="5617369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87392" y="2489182"/>
            <a:ext cx="6007506" cy="2506283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"Здоровье </a:t>
            </a:r>
          </a:p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наших руках"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01640" y="203164"/>
            <a:ext cx="5459424" cy="214314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15954" y="560354"/>
            <a:ext cx="4959358" cy="1357322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Ежеквартальный журнал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для любознательных родителей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воспитанников ГДОУ </a:t>
            </a:r>
            <a:r>
              <a:rPr lang="ru-RU" sz="36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40" y="8918602"/>
            <a:ext cx="4603154" cy="1489913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ru-RU" sz="1800" b="1" dirty="0" smtClean="0"/>
              <a:t>Редакционная коллегия: </a:t>
            </a:r>
          </a:p>
          <a:p>
            <a:r>
              <a:rPr lang="ru-RU" sz="1800" dirty="0" smtClean="0"/>
              <a:t>Старший воспитатель</a:t>
            </a:r>
            <a:r>
              <a:rPr lang="ru-RU" sz="1800" b="1" i="1" dirty="0" smtClean="0"/>
              <a:t> Трущенко С.Ю., </a:t>
            </a:r>
            <a:r>
              <a:rPr lang="ru-RU" sz="1800" dirty="0" smtClean="0"/>
              <a:t>Руководители физического воспитания </a:t>
            </a:r>
            <a:r>
              <a:rPr lang="ru-RU" sz="1800" b="1" i="1" dirty="0" smtClean="0"/>
              <a:t>Тетянчук О.Г., Галкина О.Г., </a:t>
            </a:r>
          </a:p>
          <a:p>
            <a:r>
              <a:rPr lang="ru-RU" sz="1800" dirty="0" smtClean="0"/>
              <a:t>Врач-педиатр </a:t>
            </a:r>
            <a:r>
              <a:rPr lang="ru-RU" sz="1800" b="1" i="1" dirty="0" smtClean="0"/>
              <a:t>Романова А.Е.</a:t>
            </a:r>
            <a:endParaRPr lang="ru-RU" sz="1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4978" y="5632453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Семья Карасевых принимала участие в районном конкурсе «Папа, мама, я – спортивная семья!»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49.jpg"/>
          <p:cNvPicPr>
            <a:picLocks noChangeAspect="1"/>
          </p:cNvPicPr>
          <p:nvPr/>
        </p:nvPicPr>
        <p:blipFill>
          <a:blip r:embed="rId3" cstate="print"/>
          <a:srcRect l="-5265" t="-3245" r="-12747" b="2461"/>
          <a:stretch>
            <a:fillRect/>
          </a:stretch>
        </p:blipFill>
        <p:spPr>
          <a:xfrm>
            <a:off x="5888052" y="417478"/>
            <a:ext cx="1601773" cy="15001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80432" r="34188"/>
          <a:stretch>
            <a:fillRect/>
          </a:stretch>
        </p:blipFill>
        <p:spPr>
          <a:xfrm rot="10800000">
            <a:off x="0" y="5132386"/>
            <a:ext cx="4071966" cy="1265210"/>
          </a:xfrm>
          <a:prstGeom prst="rect">
            <a:avLst/>
          </a:prstGeom>
        </p:spPr>
      </p:pic>
      <p:pic>
        <p:nvPicPr>
          <p:cNvPr id="23" name="Рисунок 22" descr="P116065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0432" t="14391" r="24247" b="16935"/>
          <a:stretch>
            <a:fillRect/>
          </a:stretch>
        </p:blipFill>
        <p:spPr>
          <a:xfrm>
            <a:off x="601640" y="5203824"/>
            <a:ext cx="3286148" cy="3059517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Овал 14"/>
          <p:cNvSpPr/>
          <p:nvPr/>
        </p:nvSpPr>
        <p:spPr>
          <a:xfrm>
            <a:off x="5245110" y="1631924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87986" y="1774800"/>
            <a:ext cx="8226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№ 1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2010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086" y="274602"/>
            <a:ext cx="478634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физиологическое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Воздействие фитбола на организ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516" y="1560486"/>
            <a:ext cx="610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Фитбол </a:t>
            </a:r>
            <a:r>
              <a:rPr lang="ru-RU" sz="1800" dirty="0"/>
              <a:t>в переводе с английского означает "мяч для опоры", который используется в оздоровительных целях.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4516" y="2417742"/>
            <a:ext cx="6465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Упражнения на мячах обладают оздоровительным эффектом, который подтвержден опытом работы специализированных, коррекционных и реабилитационных медицинских центров Европы.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7392" y="3560750"/>
            <a:ext cx="6602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За счет вибрации при выполнении упражнений и амортизационной функции мяча улучшаются обмен веществ, кровообращение и микродинамика в межпозвонковых дисках и внутренних органах, что способствует разгрузке позвоночного столба, мобилизации различных его отделов, коррекции лордозов и кифозов.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8830" y="527526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Упражнения </a:t>
            </a:r>
            <a:r>
              <a:rPr lang="ru-RU" sz="1800" dirty="0"/>
              <a:t>на мячах тренируют вестибулярный аппарат, развивают координацию движений и функцию равновесия, оказывают стимулирующее влияние на обмен веществ организма, активизируют моторно-висцеральные рефлексы. </a:t>
            </a:r>
            <a:endParaRPr lang="ru-RU" sz="1800" dirty="0" smtClean="0"/>
          </a:p>
          <a:p>
            <a:r>
              <a:rPr lang="ru-RU" sz="1800" dirty="0" smtClean="0"/>
              <a:t>	В нашем детском саду мы используем фитбол, как часть занятия, порционно включая его элементы в подготовительную, основную и заключительные части.</a:t>
            </a:r>
            <a:endParaRPr lang="ru-RU" sz="1800" dirty="0"/>
          </a:p>
        </p:txBody>
      </p:sp>
      <p:pic>
        <p:nvPicPr>
          <p:cNvPr id="11" name="Рисунок 10" descr="gallery_2_79_41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66" y="203165"/>
            <a:ext cx="1289351" cy="1500197"/>
          </a:xfrm>
          <a:prstGeom prst="rect">
            <a:avLst/>
          </a:prstGeom>
        </p:spPr>
      </p:pic>
      <p:pic>
        <p:nvPicPr>
          <p:cNvPr id="13" name="Рисунок 12" descr="DSC0126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3264" t="24565" r="8986"/>
          <a:stretch>
            <a:fillRect/>
          </a:stretch>
        </p:blipFill>
        <p:spPr>
          <a:xfrm>
            <a:off x="744516" y="7847031"/>
            <a:ext cx="3767224" cy="2428891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SC0126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1848" t="11848" r="9940" b="5489"/>
          <a:stretch>
            <a:fillRect/>
          </a:stretch>
        </p:blipFill>
        <p:spPr>
          <a:xfrm flipH="1">
            <a:off x="4745044" y="7918468"/>
            <a:ext cx="2286016" cy="207533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7392" y="274602"/>
            <a:ext cx="62865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Направленность фитбол-гимнастики</a:t>
            </a:r>
            <a:endParaRPr lang="ru-RU" sz="2400" b="1" cap="all" spc="0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7392" y="846105"/>
            <a:ext cx="61799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Мяч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своим свойствам многофункционален и поэтому может использоваться в комплексах упражнений фитбол-гимнастики как предмет, снаряд или опора.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956" y="1631924"/>
            <a:ext cx="6264295" cy="91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Комплексы упражнений на мячах в зависимости от поставленных частных задач и подбора средств могут иметь различную направленность: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87392" y="2489180"/>
            <a:ext cx="4684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рук и плечевого пояса;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87392" y="3060685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брюшного пресса;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58830" y="3703626"/>
            <a:ext cx="4399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спины и таза;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766" y="4060818"/>
            <a:ext cx="421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укрепления мышц ног и свода стопы;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58832" y="4703758"/>
            <a:ext cx="3457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формирования осанки;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5060949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увеличения гибкости и подвижности 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суставах;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58832" y="5632452"/>
            <a:ext cx="5739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развития ловкости и координации движений;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8830" y="5989643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танцевальности и музыкальности;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8830" y="6418270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функции равновесия и вестибулярного аппарата;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8832" y="6918339"/>
            <a:ext cx="6530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расслабления и релаксации как средств профилактики различных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заболеваний  (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опорно-двигательного аппарата, внутренних органов). </a:t>
            </a:r>
          </a:p>
        </p:txBody>
      </p:sp>
      <p:pic>
        <p:nvPicPr>
          <p:cNvPr id="18" name="Рисунок 17" descr="DSC01282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29016" t="17809" r="22340" b="9225"/>
          <a:stretch>
            <a:fillRect/>
          </a:stretch>
        </p:blipFill>
        <p:spPr>
          <a:xfrm>
            <a:off x="5602300" y="2417742"/>
            <a:ext cx="1571636" cy="31432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DSC01261.JPG"/>
          <p:cNvPicPr>
            <a:picLocks noChangeAspect="1"/>
          </p:cNvPicPr>
          <p:nvPr/>
        </p:nvPicPr>
        <p:blipFill>
          <a:blip r:embed="rId4" cstate="print"/>
          <a:srcRect t="25837" r="6125"/>
          <a:stretch>
            <a:fillRect/>
          </a:stretch>
        </p:blipFill>
        <p:spPr>
          <a:xfrm>
            <a:off x="1030268" y="7847030"/>
            <a:ext cx="4143404" cy="245502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DSC01285.JPG"/>
          <p:cNvPicPr>
            <a:picLocks noChangeAspect="1"/>
          </p:cNvPicPr>
          <p:nvPr/>
        </p:nvPicPr>
        <p:blipFill>
          <a:blip r:embed="rId5" cstate="print"/>
          <a:srcRect l="5171" t="8033" r="8987" b="4218"/>
          <a:stretch>
            <a:fillRect/>
          </a:stretch>
        </p:blipFill>
        <p:spPr>
          <a:xfrm>
            <a:off x="5316548" y="8418534"/>
            <a:ext cx="1984734" cy="15216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44648" y="203164"/>
            <a:ext cx="414340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Спортивный праздник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IMG_6085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1734" t="14303" r="2897"/>
          <a:stretch>
            <a:fillRect/>
          </a:stretch>
        </p:blipFill>
        <p:spPr>
          <a:xfrm>
            <a:off x="1673210" y="3817520"/>
            <a:ext cx="2357454" cy="14122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1640" y="774668"/>
            <a:ext cx="6888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Наш детский сад уже второй год подряд занимает </a:t>
            </a:r>
            <a:r>
              <a:rPr lang="ru-RU" sz="1600" b="1" dirty="0" smtClean="0">
                <a:solidFill>
                  <a:srgbClr val="FF0000"/>
                </a:solidFill>
              </a:rPr>
              <a:t>1 место </a:t>
            </a:r>
            <a:r>
              <a:rPr lang="ru-RU" sz="1600" dirty="0" smtClean="0"/>
              <a:t>за </a:t>
            </a:r>
            <a:r>
              <a:rPr lang="ru-RU" sz="1600" b="1" i="1" dirty="0" smtClean="0"/>
              <a:t>«Лучшее комплексное противопожарное состояние  учреждений образования»</a:t>
            </a:r>
            <a:r>
              <a:rPr lang="ru-RU" sz="1600" dirty="0" smtClean="0"/>
              <a:t>.  Между нами и пожарным надзором налажена систематическая продуктивная работа. В детском саду проводятся учебные эвакуации детей и сотрудников, беседы, тренинги, игры по формированию у детей основ противопожарной безопасности.	</a:t>
            </a:r>
          </a:p>
          <a:p>
            <a:r>
              <a:rPr lang="ru-RU" sz="1600" dirty="0" smtClean="0"/>
              <a:t>	В октябре 2010 года в нашем детском саду был проведен спортивный праздник «Папа, мама, я – пожарная семья!» Целью этого мероприятия было привлечение родителей к этой теме и желание показать им формы взаимодействия с детьми для закрепления материала. </a:t>
            </a:r>
          </a:p>
          <a:p>
            <a:r>
              <a:rPr lang="ru-RU" sz="1600" dirty="0" smtClean="0"/>
              <a:t>	Хочется поблагодарить за активное участие семьи </a:t>
            </a:r>
            <a:r>
              <a:rPr lang="ru-RU" sz="1600" b="1" dirty="0" smtClean="0">
                <a:solidFill>
                  <a:srgbClr val="C00000"/>
                </a:solidFill>
              </a:rPr>
              <a:t>Никитенко, Карасевых, Шкуратовых и Вакориных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Рисунок 9" descr="IMG_6111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 l="17319" t="15663" r="18525" b="1356"/>
          <a:stretch>
            <a:fillRect/>
          </a:stretch>
        </p:blipFill>
        <p:spPr>
          <a:xfrm>
            <a:off x="4816482" y="3612510"/>
            <a:ext cx="1785950" cy="153998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4166.JPG"/>
          <p:cNvPicPr>
            <a:picLocks noChangeAspect="1"/>
          </p:cNvPicPr>
          <p:nvPr/>
        </p:nvPicPr>
        <p:blipFill>
          <a:blip r:embed="rId4" cstate="print"/>
          <a:srcRect l="12802" t="16935" r="20432" b="-869"/>
          <a:stretch>
            <a:fillRect/>
          </a:stretch>
        </p:blipFill>
        <p:spPr>
          <a:xfrm>
            <a:off x="5102234" y="8061344"/>
            <a:ext cx="2071702" cy="195331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1640" y="5275262"/>
            <a:ext cx="6888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Сюрпризным моментом праздника было появление  сказочного персонажа – старухи Шапокляк. Праздник прошел на высоком эмоциональном подъеме, родители вместе с детьми участвовали в веселых эстафетах и играх, познавательных конкурсах. В праздник были включены новые интерактивные формы – показ презентации «Если начался пожар»</a:t>
            </a:r>
          </a:p>
          <a:p>
            <a:r>
              <a:rPr lang="ru-RU" sz="1600" dirty="0" smtClean="0"/>
              <a:t>Были приглашены почетные гости – представители от управления Государственного противопожарного надзора Пушкинского района  Заварина Янина Александровна и специалист ОПП и ПЧС Ильин Сергей Анатольевич,          которые оставили положительные отзывы о  проведении этого мероприятия. </a:t>
            </a:r>
          </a:p>
          <a:p>
            <a:r>
              <a:rPr lang="ru-RU" sz="1600" dirty="0" smtClean="0"/>
              <a:t>Уважаемые родители, участвуйте  в  жизни детского сада, доставляя удовольствие себе и своим детям!</a:t>
            </a:r>
            <a:endParaRPr lang="ru-RU" sz="1600" dirty="0"/>
          </a:p>
        </p:txBody>
      </p:sp>
      <p:pic>
        <p:nvPicPr>
          <p:cNvPr id="13" name="Рисунок 12" descr="IMG_6131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t="7912" r="22943" b="6259"/>
          <a:stretch>
            <a:fillRect/>
          </a:stretch>
        </p:blipFill>
        <p:spPr>
          <a:xfrm>
            <a:off x="744516" y="8347096"/>
            <a:ext cx="1286410" cy="214929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6236.JPG"/>
          <p:cNvPicPr>
            <a:picLocks noChangeAspect="1"/>
          </p:cNvPicPr>
          <p:nvPr/>
        </p:nvPicPr>
        <p:blipFill>
          <a:blip r:embed="rId6" cstate="print">
            <a:lum bright="20000" contrast="30000"/>
          </a:blip>
          <a:srcRect l="6125" t="12802" r="10894" b="12802"/>
          <a:stretch>
            <a:fillRect/>
          </a:stretch>
        </p:blipFill>
        <p:spPr>
          <a:xfrm>
            <a:off x="2244714" y="8489972"/>
            <a:ext cx="2714644" cy="162254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3276" y="274602"/>
            <a:ext cx="450059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Районные мероприятия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P116054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7571" t="4218" r="3264"/>
          <a:stretch>
            <a:fillRect/>
          </a:stretch>
        </p:blipFill>
        <p:spPr>
          <a:xfrm>
            <a:off x="601640" y="1203296"/>
            <a:ext cx="2302734" cy="37147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73408" y="1274734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	Третий год наш детский сад принимает участие в ежегодном районном празднике «Папа, мама, я – спортивная семья!» «Пушкинские родители» очень активные, практически все детские сады приняли участие в этом мероприятии.</a:t>
            </a:r>
          </a:p>
        </p:txBody>
      </p:sp>
      <p:pic>
        <p:nvPicPr>
          <p:cNvPr id="7" name="Рисунок 6" descr="P1160590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7025" t="23849" r="5465" b="22490"/>
          <a:stretch>
            <a:fillRect/>
          </a:stretch>
        </p:blipFill>
        <p:spPr>
          <a:xfrm>
            <a:off x="3173408" y="3417874"/>
            <a:ext cx="3989945" cy="207170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73408" y="5632452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	Честь нашего детского сада защищала семья Карасевых, одержавшая победу в празднике, проходившем в стенах нашего  детского сада. Команда показала слаженность, сплоченность, стремление к победе. Хочется выразить огромную благодарность </a:t>
            </a:r>
            <a:r>
              <a:rPr lang="ru-RU" sz="1800" b="1" i="1" dirty="0" smtClean="0">
                <a:solidFill>
                  <a:srgbClr val="FF0000"/>
                </a:solidFill>
              </a:rPr>
              <a:t>Оксане Михайловне и  Сергею Вячеславовичу </a:t>
            </a:r>
            <a:r>
              <a:rPr lang="ru-RU" sz="1800" dirty="0" smtClean="0"/>
              <a:t>за их отзывчивость, активную позицию и участие в жизни детского сада!</a:t>
            </a:r>
            <a:endParaRPr lang="ru-RU" sz="1800" dirty="0"/>
          </a:p>
        </p:txBody>
      </p:sp>
      <p:pic>
        <p:nvPicPr>
          <p:cNvPr id="9" name="Рисунок 8" descr="P1160548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9940" t="10656" r="6125" b="4218"/>
          <a:stretch>
            <a:fillRect/>
          </a:stretch>
        </p:blipFill>
        <p:spPr>
          <a:xfrm>
            <a:off x="530202" y="5846766"/>
            <a:ext cx="2500330" cy="338112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4989456" y="8847162"/>
            <a:ext cx="2113042" cy="160591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155</Words>
  <Application>Microsoft Office PowerPoint</Application>
  <PresentationFormat>Произвольный</PresentationFormat>
  <Paragraphs>46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107</cp:revision>
  <dcterms:created xsi:type="dcterms:W3CDTF">2011-04-18T08:20:48Z</dcterms:created>
  <dcterms:modified xsi:type="dcterms:W3CDTF">2012-03-13T14:53:29Z</dcterms:modified>
</cp:coreProperties>
</file>