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9" r:id="rId2"/>
    <p:sldId id="257" r:id="rId3"/>
    <p:sldId id="259" r:id="rId4"/>
    <p:sldId id="272" r:id="rId5"/>
    <p:sldId id="267" r:id="rId6"/>
  </p:sldIdLst>
  <p:sldSz cx="7489825" cy="10693400"/>
  <p:notesSz cx="6858000" cy="9144000"/>
  <p:defaultTextStyle>
    <a:defPPr>
      <a:defRPr lang="ru-RU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8848" autoAdjust="0"/>
  </p:normalViewPr>
  <p:slideViewPr>
    <p:cSldViewPr>
      <p:cViewPr>
        <p:scale>
          <a:sx n="69" d="100"/>
          <a:sy n="69" d="100"/>
        </p:scale>
        <p:origin x="-684" y="828"/>
      </p:cViewPr>
      <p:guideLst>
        <p:guide orient="horz" pos="3369"/>
        <p:guide pos="23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2337E-6B66-4624-BA17-C01E02FAEDFF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6E488-37D0-4D5A-B261-44BA37C49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738" y="3321888"/>
            <a:ext cx="6366351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474" y="6059593"/>
            <a:ext cx="524287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7F3-7298-41D9-BD80-532B365534B7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0484-06D8-4133-A456-D3BC5A38F992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072593" y="571804"/>
            <a:ext cx="1263909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0869" y="571804"/>
            <a:ext cx="3666894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E3BE-49F9-4BBB-9E95-1CD9EA71214E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E31A-373C-43EE-964D-662E9460C2CE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45" y="6871501"/>
            <a:ext cx="6366351" cy="212382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645" y="4532323"/>
            <a:ext cx="6366351" cy="233917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5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9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8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8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7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7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6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6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BAA2-BD26-4292-B26B-738707892B9F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0870" y="3326836"/>
            <a:ext cx="2465401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71101" y="3326836"/>
            <a:ext cx="2465401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AD2F-6D46-4F9F-BA9A-6021F4B78305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8233"/>
            <a:ext cx="674084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4" y="2393641"/>
            <a:ext cx="3309307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4494" y="3391195"/>
            <a:ext cx="3309307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04728" y="2393641"/>
            <a:ext cx="3310606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04728" y="3391195"/>
            <a:ext cx="3310606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419D-B26D-4956-B3DB-ABA1D56B258D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306C-4293-430C-93BF-10D9A24000CC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6908-AEB7-4D84-8C58-5F91A5A3A683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5757"/>
            <a:ext cx="2464101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314" y="425759"/>
            <a:ext cx="4187021" cy="912652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492" y="2237696"/>
            <a:ext cx="2464101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2E5F-11E4-41DE-B03F-C8B12DBFF79A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059" y="7485383"/>
            <a:ext cx="4493895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68059" y="955475"/>
            <a:ext cx="4493895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19516" indent="0">
              <a:buNone/>
              <a:defRPr sz="3200"/>
            </a:lvl2pPr>
            <a:lvl3pPr marL="1039033" indent="0">
              <a:buNone/>
              <a:defRPr sz="2700"/>
            </a:lvl3pPr>
            <a:lvl4pPr marL="1558549" indent="0">
              <a:buNone/>
              <a:defRPr sz="2300"/>
            </a:lvl4pPr>
            <a:lvl5pPr marL="2078065" indent="0">
              <a:buNone/>
              <a:defRPr sz="2300"/>
            </a:lvl5pPr>
            <a:lvl6pPr marL="2597582" indent="0">
              <a:buNone/>
              <a:defRPr sz="2300"/>
            </a:lvl6pPr>
            <a:lvl7pPr marL="3117098" indent="0">
              <a:buNone/>
              <a:defRPr sz="2300"/>
            </a:lvl7pPr>
            <a:lvl8pPr marL="3636615" indent="0">
              <a:buNone/>
              <a:defRPr sz="2300"/>
            </a:lvl8pPr>
            <a:lvl9pPr marL="4156131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8059" y="8369073"/>
            <a:ext cx="4493895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19516" indent="0">
              <a:buNone/>
              <a:defRPr sz="1400"/>
            </a:lvl2pPr>
            <a:lvl3pPr marL="1039033" indent="0">
              <a:buNone/>
              <a:defRPr sz="1100"/>
            </a:lvl3pPr>
            <a:lvl4pPr marL="1558549" indent="0">
              <a:buNone/>
              <a:defRPr sz="1000"/>
            </a:lvl4pPr>
            <a:lvl5pPr marL="2078065" indent="0">
              <a:buNone/>
              <a:defRPr sz="1000"/>
            </a:lvl5pPr>
            <a:lvl6pPr marL="2597582" indent="0">
              <a:buNone/>
              <a:defRPr sz="1000"/>
            </a:lvl6pPr>
            <a:lvl7pPr marL="3117098" indent="0">
              <a:buNone/>
              <a:defRPr sz="1000"/>
            </a:lvl7pPr>
            <a:lvl8pPr marL="3636615" indent="0">
              <a:buNone/>
              <a:defRPr sz="1000"/>
            </a:lvl8pPr>
            <a:lvl9pPr marL="415613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E1C9-7D7F-4F3E-B6F9-7908D8337F54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2" y="428233"/>
            <a:ext cx="6740843" cy="1782233"/>
          </a:xfrm>
          <a:prstGeom prst="rect">
            <a:avLst/>
          </a:prstGeom>
        </p:spPr>
        <p:txBody>
          <a:bodyPr vert="horz" lIns="103903" tIns="51952" rIns="103903" bIns="5195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2" y="2495128"/>
            <a:ext cx="6740843" cy="7057150"/>
          </a:xfrm>
          <a:prstGeom prst="rect">
            <a:avLst/>
          </a:prstGeom>
        </p:spPr>
        <p:txBody>
          <a:bodyPr vert="horz" lIns="103903" tIns="51952" rIns="103903" bIns="5195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4491" y="9911200"/>
            <a:ext cx="1747626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43D1-7639-4D5F-8993-6D896E822656}" type="datetime1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9024" y="9911200"/>
            <a:ext cx="2371778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7708" y="9911200"/>
            <a:ext cx="1747626" cy="569324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4D66-9854-4240-8A61-59F457454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3903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37" indent="-389637" algn="l" defTabSz="103903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214" indent="-324698" algn="l" defTabSz="103903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91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307" indent="-259758" algn="l" defTabSz="103903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824" indent="-259758" algn="l" defTabSz="103903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340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856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373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889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16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33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549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06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582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098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61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131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top.list.ru/counter?id=294001;js=13;r=http%3A//www.kp.ru/daily/23805.5/59748/;j=true;s=1400*1050;d=16;rand=0.997183430567663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http://www.tns-counter.ru/V13a****kp_ru/ru/CP1251/tmsec=kp_title/" TargetMode="Externa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l="18580" t="20348" r="34188"/>
          <a:stretch>
            <a:fillRect/>
          </a:stretch>
        </p:blipFill>
        <p:spPr>
          <a:xfrm rot="10800000">
            <a:off x="3417859" y="0"/>
            <a:ext cx="4071966" cy="5150174"/>
          </a:xfrm>
          <a:prstGeom prst="rect">
            <a:avLst/>
          </a:prstGeom>
        </p:spPr>
      </p:pic>
      <p:pic>
        <p:nvPicPr>
          <p:cNvPr id="24" name="Рисунок 23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t="20348" r="34188"/>
          <a:stretch>
            <a:fillRect/>
          </a:stretch>
        </p:blipFill>
        <p:spPr>
          <a:xfrm>
            <a:off x="0" y="0"/>
            <a:ext cx="5673738" cy="5150174"/>
          </a:xfrm>
          <a:prstGeom prst="rect">
            <a:avLst/>
          </a:prstGeom>
        </p:spPr>
      </p:pic>
      <p:pic>
        <p:nvPicPr>
          <p:cNvPr id="16" name="Рисунок 15" descr="kinopoisk.ru-Smeshariki-466993_160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6031"/>
            <a:ext cx="7489825" cy="5617369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887392" y="2489182"/>
            <a:ext cx="6007506" cy="2506283"/>
          </a:xfrm>
          <a:prstGeom prst="rect">
            <a:avLst/>
          </a:prstGeom>
        </p:spPr>
        <p:txBody>
          <a:bodyPr wrap="none" lIns="103903" tIns="51952" rIns="103903" bIns="51952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rtl="0"/>
            <a:r>
              <a:rPr lang="ru-RU" sz="4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"Здоровье </a:t>
            </a:r>
          </a:p>
          <a:p>
            <a:pPr algn="ctr" rtl="0"/>
            <a:r>
              <a:rPr lang="ru-RU" sz="4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наших руках"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01640" y="203164"/>
            <a:ext cx="5459424" cy="2143140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3903" tIns="51952" rIns="103903" bIns="51952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815954" y="560354"/>
            <a:ext cx="4959358" cy="1357322"/>
          </a:xfrm>
          <a:prstGeom prst="rect">
            <a:avLst/>
          </a:prstGeom>
        </p:spPr>
        <p:txBody>
          <a:bodyPr wrap="none" lIns="103903" tIns="51952" rIns="103903" bIns="51952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Ежеквартальный журнал</a:t>
            </a:r>
          </a:p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для любознательных родителей</a:t>
            </a:r>
          </a:p>
          <a:p>
            <a:pPr algn="ctr" rtl="0"/>
            <a:r>
              <a:rPr lang="ru-RU" sz="28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воспитанников ГДОУ </a:t>
            </a:r>
            <a:r>
              <a:rPr lang="ru-RU" sz="3600" kern="10" dirty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№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640" y="8918602"/>
            <a:ext cx="4603154" cy="1489913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r>
              <a:rPr lang="ru-RU" sz="1800" b="1" dirty="0" smtClean="0"/>
              <a:t>Редакционная коллегия: </a:t>
            </a:r>
          </a:p>
          <a:p>
            <a:r>
              <a:rPr lang="ru-RU" sz="1800" dirty="0" smtClean="0"/>
              <a:t>Старший воспитатель</a:t>
            </a:r>
            <a:r>
              <a:rPr lang="ru-RU" sz="1800" b="1" i="1" dirty="0" smtClean="0"/>
              <a:t> Трущенко С.Ю., </a:t>
            </a:r>
            <a:r>
              <a:rPr lang="ru-RU" sz="1800" dirty="0" smtClean="0"/>
              <a:t>Руководители физического воспитания </a:t>
            </a:r>
            <a:r>
              <a:rPr lang="ru-RU" sz="1800" b="1" i="1" dirty="0" smtClean="0"/>
              <a:t>Тетянчук О.Г., Галкина О.Г., </a:t>
            </a:r>
          </a:p>
          <a:p>
            <a:r>
              <a:rPr lang="ru-RU" sz="1800" dirty="0" smtClean="0"/>
              <a:t>Врач-педиатр </a:t>
            </a:r>
            <a:r>
              <a:rPr lang="ru-RU" sz="1800" b="1" i="1" dirty="0" smtClean="0"/>
              <a:t>Романова А.Е.</a:t>
            </a:r>
            <a:endParaRPr lang="ru-RU" sz="1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44978" y="5632453"/>
            <a:ext cx="278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Семья Карасевых принимала участие в районном конкурсе «Папа, мама, я – спортивная семья!»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6" name="Рисунок 25" descr="49.jpg"/>
          <p:cNvPicPr>
            <a:picLocks noChangeAspect="1"/>
          </p:cNvPicPr>
          <p:nvPr/>
        </p:nvPicPr>
        <p:blipFill>
          <a:blip r:embed="rId3" cstate="print"/>
          <a:srcRect l="-5265" t="-3245" r="-12747" b="2461"/>
          <a:stretch>
            <a:fillRect/>
          </a:stretch>
        </p:blipFill>
        <p:spPr>
          <a:xfrm>
            <a:off x="5888052" y="417478"/>
            <a:ext cx="1601773" cy="15001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Рисунок 27" descr="kinopoisk.ru-Smeshariki-466993_1600[1].jpg"/>
          <p:cNvPicPr>
            <a:picLocks noChangeAspect="1"/>
          </p:cNvPicPr>
          <p:nvPr/>
        </p:nvPicPr>
        <p:blipFill>
          <a:blip r:embed="rId2" cstate="print"/>
          <a:srcRect l="18580" t="80432" r="34188"/>
          <a:stretch>
            <a:fillRect/>
          </a:stretch>
        </p:blipFill>
        <p:spPr>
          <a:xfrm rot="10800000">
            <a:off x="0" y="5132386"/>
            <a:ext cx="4071966" cy="1265210"/>
          </a:xfrm>
          <a:prstGeom prst="rect">
            <a:avLst/>
          </a:prstGeom>
        </p:spPr>
      </p:pic>
      <p:pic>
        <p:nvPicPr>
          <p:cNvPr id="23" name="Рисунок 22" descr="P116065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20432" t="14391" r="24247" b="16935"/>
          <a:stretch>
            <a:fillRect/>
          </a:stretch>
        </p:blipFill>
        <p:spPr>
          <a:xfrm>
            <a:off x="601640" y="5203824"/>
            <a:ext cx="3286148" cy="3059517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Овал 14"/>
          <p:cNvSpPr/>
          <p:nvPr/>
        </p:nvSpPr>
        <p:spPr>
          <a:xfrm>
            <a:off x="5245110" y="1631924"/>
            <a:ext cx="1143008" cy="1143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87986" y="1774800"/>
            <a:ext cx="8226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№ 1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2010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16412926_1[1].jpg"/>
          <p:cNvPicPr>
            <a:picLocks noChangeAspect="1"/>
          </p:cNvPicPr>
          <p:nvPr/>
        </p:nvPicPr>
        <p:blipFill>
          <a:blip r:embed="rId2" cstate="print"/>
          <a:srcRect l="26155" t="47215" r="25201" b="1256"/>
          <a:stretch>
            <a:fillRect/>
          </a:stretch>
        </p:blipFill>
        <p:spPr>
          <a:xfrm rot="16200000">
            <a:off x="-889113" y="1949533"/>
            <a:ext cx="9072626" cy="7294400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rcRect l="9861" t="6884" b="7066"/>
          <a:stretch>
            <a:fillRect/>
          </a:stretch>
        </p:blipFill>
        <p:spPr>
          <a:xfrm>
            <a:off x="3173408" y="203164"/>
            <a:ext cx="1398223" cy="1274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7458" y="488916"/>
            <a:ext cx="535785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НОМЕРЕ: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«Кодекс здоровья» для всей семьи.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«День Знаний»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Диагностика физического развития детей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Физиологическое воздействие фитбола на организм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Направленность фитбол-гимнастики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Спортивный праздник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Районные мероприятия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Клуб «Мы вместе!»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Объявление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Правила поведения в бассейне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Комплекс утренней гимнастики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Развиваем мелкую моторику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Информация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Советы доктора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op.list.ru/counter?id=294001;js=13;r=http%3A//www.kp.ru/daily/23805.5/59748/;j=true;s=1400*1050;d=16;rand=0.9971834305676635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" y="457203"/>
            <a:ext cx="9525" cy="9525"/>
          </a:xfrm>
          <a:prstGeom prst="rect">
            <a:avLst/>
          </a:prstGeom>
          <a:noFill/>
        </p:spPr>
      </p:pic>
      <p:pic>
        <p:nvPicPr>
          <p:cNvPr id="21505" name="Picture 1" descr="http://www.tns-counter.ru/V13a****kp_ru/ru/CP1251/tmsec=kp_title/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" y="466728"/>
            <a:ext cx="9525" cy="952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" y="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" y="466724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4517" y="1703365"/>
            <a:ext cx="6102366" cy="52937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Основные принципы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1. Каждый день начинаем с зарядки 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2. Просыпаясь, не залеживаемся в постели.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3. Берем холодную воду в друзья - она дарит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бодрость и закалку.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4. В детский сад, в школу и на работу –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пешком в быстром темпе.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5. Лифт - враг наш.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6. Будем щедрыми на улыбку, никогда не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унываем 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7. При встрече желаем друг другу здоровья.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(Здравствуй !).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8.Ничего не жевать, сидя у телевизора.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9. Режим - наш друг, хотим все успеть –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       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спеем!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10. В отпуск и в выходные - только вместе!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1707" y="274602"/>
            <a:ext cx="528641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«Кодекс здоровья»</a:t>
            </a:r>
          </a:p>
          <a:p>
            <a:pPr algn="ctr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для всей семьи. 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Рисунок 10" descr="gallery_2_108_5590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7524" y="7275526"/>
            <a:ext cx="3571900" cy="2682894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33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4218" r="5171"/>
          <a:stretch>
            <a:fillRect/>
          </a:stretch>
        </p:blipFill>
        <p:spPr>
          <a:xfrm>
            <a:off x="815954" y="1131859"/>
            <a:ext cx="2286016" cy="173175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16152" y="346040"/>
            <a:ext cx="364333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«День Знаний»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DSC03338.JPG"/>
          <p:cNvPicPr>
            <a:picLocks noChangeAspect="1"/>
          </p:cNvPicPr>
          <p:nvPr/>
        </p:nvPicPr>
        <p:blipFill>
          <a:blip r:embed="rId3" cstate="print"/>
          <a:srcRect t="10656" r="13771"/>
          <a:stretch>
            <a:fillRect/>
          </a:stretch>
        </p:blipFill>
        <p:spPr>
          <a:xfrm>
            <a:off x="3316284" y="1131858"/>
            <a:ext cx="1603028" cy="221457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3351.JPG"/>
          <p:cNvPicPr>
            <a:picLocks noChangeAspect="1"/>
          </p:cNvPicPr>
          <p:nvPr/>
        </p:nvPicPr>
        <p:blipFill>
          <a:blip r:embed="rId4" cstate="print"/>
          <a:srcRect l="17571" t="10576" r="2310" b="6761"/>
          <a:stretch>
            <a:fillRect/>
          </a:stretch>
        </p:blipFill>
        <p:spPr>
          <a:xfrm>
            <a:off x="744516" y="3132122"/>
            <a:ext cx="2294808" cy="177574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3367.JPG"/>
          <p:cNvPicPr>
            <a:picLocks noChangeAspect="1"/>
          </p:cNvPicPr>
          <p:nvPr/>
        </p:nvPicPr>
        <p:blipFill>
          <a:blip r:embed="rId5" cstate="print"/>
          <a:srcRect l="3264" t="28863" b="9304"/>
          <a:stretch>
            <a:fillRect/>
          </a:stretch>
        </p:blipFill>
        <p:spPr>
          <a:xfrm>
            <a:off x="3459160" y="6061080"/>
            <a:ext cx="3786214" cy="181507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3382.JPG"/>
          <p:cNvPicPr>
            <a:picLocks noChangeAspect="1"/>
          </p:cNvPicPr>
          <p:nvPr/>
        </p:nvPicPr>
        <p:blipFill>
          <a:blip r:embed="rId6" cstate="print"/>
          <a:srcRect l="6125" t="5489" r="9940" b="1674"/>
          <a:stretch>
            <a:fillRect/>
          </a:stretch>
        </p:blipFill>
        <p:spPr>
          <a:xfrm>
            <a:off x="5102234" y="1489048"/>
            <a:ext cx="2239043" cy="185738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59159" y="3489312"/>
            <a:ext cx="4030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сентября наш детский сад отмечал свой День рождения и День Знаний веселой и дружной компанией. Детей встречали Буквоед, Незнайка и фея Читалия.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7392" y="5060948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программе были шутки, песни,  эстафеты и конечно же подарки. Праздник получился веселый, радостный, познавательный и не забываемый.</a:t>
            </a:r>
            <a:endParaRPr lang="ru-RU" dirty="0"/>
          </a:p>
        </p:txBody>
      </p:sp>
      <p:pic>
        <p:nvPicPr>
          <p:cNvPr id="12" name="Рисунок 11" descr="DSC03394.JPG"/>
          <p:cNvPicPr>
            <a:picLocks noChangeAspect="1"/>
          </p:cNvPicPr>
          <p:nvPr/>
        </p:nvPicPr>
        <p:blipFill>
          <a:blip r:embed="rId7" cstate="print"/>
          <a:srcRect l="20432" t="27109" r="5171" b="15663"/>
          <a:stretch>
            <a:fillRect/>
          </a:stretch>
        </p:blipFill>
        <p:spPr>
          <a:xfrm>
            <a:off x="3887788" y="8061344"/>
            <a:ext cx="3286148" cy="189585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DSC03372.JPG"/>
          <p:cNvPicPr>
            <a:picLocks noChangeAspect="1"/>
          </p:cNvPicPr>
          <p:nvPr/>
        </p:nvPicPr>
        <p:blipFill>
          <a:blip r:embed="rId8" cstate="print"/>
          <a:srcRect t="17809" r="14709"/>
          <a:stretch>
            <a:fillRect/>
          </a:stretch>
        </p:blipFill>
        <p:spPr>
          <a:xfrm>
            <a:off x="1030268" y="6132518"/>
            <a:ext cx="2051378" cy="263576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4D66-9854-4240-8A61-59F4574548E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58830" y="8754408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Праздники, проводимые на свежем  воздухе способствуют улучшению как физического, так и </a:t>
            </a:r>
            <a:r>
              <a:rPr lang="ru-RU" dirty="0" err="1" smtClean="0"/>
              <a:t>психо-эмоционального</a:t>
            </a:r>
            <a:r>
              <a:rPr lang="ru-RU" dirty="0" smtClean="0"/>
              <a:t> здоровья.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87326" y="5489576"/>
            <a:ext cx="43577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b="1" i="1" dirty="0" smtClean="0"/>
              <a:t>Диагностика проходила по следующим тестовым заданиям: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Бег 10 м/с и 20 м/с;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Челночный бег (5х6м);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Прыжки в длину с места;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Метание на дальность; 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Метание в  вертикальную цель;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Наклон вперед;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Подъем туловища из положения лежа (кол-во раз за 30 сек), подтягивание согнутых ног к груди из положения сидя (младшие группы);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Бросок и ловля мяча (кол-во раз из 5 попыток);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Прыжки через короткую скакалку (кол-во раз за 30 сек);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1600" dirty="0" smtClean="0"/>
              <a:t>Отбивание мяча удобной рукой (кол-во раз за 30 сек).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87326" y="3132122"/>
            <a:ext cx="6929486" cy="2357454"/>
          </a:xfrm>
          <a:prstGeom prst="rect">
            <a:avLst/>
          </a:prstGeom>
        </p:spPr>
        <p:txBody>
          <a:bodyPr vert="horz" lIns="103903" tIns="51952" rIns="103903" bIns="51952" rtlCol="0">
            <a:normAutofit lnSpcReduction="10000"/>
          </a:bodyPr>
          <a:lstStyle/>
          <a:p>
            <a:pPr marL="0" marR="0" lvl="0" indent="0" defTabSz="10390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dirty="0" smtClean="0"/>
              <a:t>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Ориентация на личность ребенка требует индивидуализации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всего процесса его образования, в том числе и его физического воспитания. Чтобы правильно спланировать и организовать работу по физическому воспитанию детей в дошкольном учреждении, мы принимаем во внимание особенности их индивидуального развития, для этого используем данные  регулярно проводимой диагностики.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10390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В начале учебного года была проведена диагностика физической подготовленности детей в форме спортивного праздника, в котором дети смогли продемонстрировать свои умения и навыки, в тоже время получив положительный заряд эмоций, бодрости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сил.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392" y="203165"/>
            <a:ext cx="6261070" cy="474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3693" tIns="51846" rIns="103693" bIns="51846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Диагностика физического развития  детей</a:t>
            </a:r>
            <a:endParaRPr lang="ru-RU" sz="2400" b="1" dirty="0">
              <a:ln w="1905">
                <a:solidFill>
                  <a:srgbClr val="00206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DSC03550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r="30469"/>
          <a:stretch>
            <a:fillRect/>
          </a:stretch>
        </p:blipFill>
        <p:spPr>
          <a:xfrm>
            <a:off x="3673474" y="5918204"/>
            <a:ext cx="1625342" cy="179892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3558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18750" t="9375" r="15625" b="13541"/>
          <a:stretch>
            <a:fillRect/>
          </a:stretch>
        </p:blipFill>
        <p:spPr>
          <a:xfrm>
            <a:off x="4673606" y="8061344"/>
            <a:ext cx="1439528" cy="166901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3606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rcRect r="20312"/>
          <a:stretch>
            <a:fillRect/>
          </a:stretch>
        </p:blipFill>
        <p:spPr>
          <a:xfrm>
            <a:off x="4030664" y="1060420"/>
            <a:ext cx="1956700" cy="178079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SC03533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rcRect l="18507" t="16932" r="37403" b="23546"/>
          <a:stretch>
            <a:fillRect/>
          </a:stretch>
        </p:blipFill>
        <p:spPr>
          <a:xfrm>
            <a:off x="6245242" y="917544"/>
            <a:ext cx="1089552" cy="221457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SC03571.JPG"/>
          <p:cNvPicPr>
            <a:picLocks noChangeAspect="1"/>
          </p:cNvPicPr>
          <p:nvPr/>
        </p:nvPicPr>
        <p:blipFill>
          <a:blip r:embed="rId6" cstate="print">
            <a:lum bright="10000" contrast="30000"/>
          </a:blip>
          <a:srcRect l="17405" t="9374" r="13862" b="11264"/>
          <a:stretch>
            <a:fillRect/>
          </a:stretch>
        </p:blipFill>
        <p:spPr>
          <a:xfrm>
            <a:off x="530202" y="1060420"/>
            <a:ext cx="1920756" cy="197777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SC03549.JPG"/>
          <p:cNvPicPr>
            <a:picLocks noChangeAspect="1"/>
          </p:cNvPicPr>
          <p:nvPr/>
        </p:nvPicPr>
        <p:blipFill>
          <a:blip r:embed="rId7" cstate="print">
            <a:lum bright="10000" contrast="30000"/>
          </a:blip>
          <a:srcRect l="9610" t="13153" r="15279" b="3705"/>
          <a:stretch>
            <a:fillRect/>
          </a:stretch>
        </p:blipFill>
        <p:spPr>
          <a:xfrm>
            <a:off x="5602300" y="5275262"/>
            <a:ext cx="1677501" cy="1797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DSC03593.JPG"/>
          <p:cNvPicPr>
            <a:picLocks noChangeAspect="1"/>
          </p:cNvPicPr>
          <p:nvPr/>
        </p:nvPicPr>
        <p:blipFill>
          <a:blip r:embed="rId8" cstate="print">
            <a:lum bright="10000" contrast="20000"/>
          </a:blip>
          <a:srcRect l="18507" t="21656" r="37403" b="16932"/>
          <a:stretch>
            <a:fillRect/>
          </a:stretch>
        </p:blipFill>
        <p:spPr>
          <a:xfrm>
            <a:off x="2673342" y="846106"/>
            <a:ext cx="1170426" cy="20175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DSC03542.JPG"/>
          <p:cNvPicPr>
            <a:picLocks noChangeAspect="1"/>
          </p:cNvPicPr>
          <p:nvPr/>
        </p:nvPicPr>
        <p:blipFill>
          <a:blip r:embed="rId9" cstate="print">
            <a:lum bright="10000" contrast="20000"/>
          </a:blip>
          <a:srcRect l="10949" t="15988" r="29844" b="6540"/>
          <a:stretch>
            <a:fillRect/>
          </a:stretch>
        </p:blipFill>
        <p:spPr>
          <a:xfrm>
            <a:off x="6316680" y="7489840"/>
            <a:ext cx="1006425" cy="207170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Рисунок 16" descr="gallery_2_131_1069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30862" y="7418402"/>
            <a:ext cx="505462" cy="51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17" descr="gallery_2_131_1069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6028674">
            <a:off x="356858" y="126042"/>
            <a:ext cx="665488" cy="49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18" descr="gallery_2_131_1069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45178" y="774669"/>
            <a:ext cx="606555" cy="7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Рисунок 19" descr="gallery_2_131_1069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6665518">
            <a:off x="5039122" y="10122297"/>
            <a:ext cx="487508" cy="5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Рисунок 20" descr="gallery_2_131_1069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16614" y="2619490"/>
            <a:ext cx="428628" cy="54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Рисунок 21" descr="gallery_2_131_1069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6152" y="2346304"/>
            <a:ext cx="642942" cy="8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gallery_2_131_1069[1].gif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936287">
            <a:off x="313606" y="2523729"/>
            <a:ext cx="689019" cy="404373"/>
          </a:xfrm>
          <a:prstGeom prst="rect">
            <a:avLst/>
          </a:prstGeom>
        </p:spPr>
      </p:pic>
      <p:pic>
        <p:nvPicPr>
          <p:cNvPr id="24" name="Рисунок 23" descr="gallery_2_131_1069[1].gif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1671193">
            <a:off x="3738636" y="2672943"/>
            <a:ext cx="398853" cy="570619"/>
          </a:xfrm>
          <a:prstGeom prst="rect">
            <a:avLst/>
          </a:prstGeom>
        </p:spPr>
      </p:pic>
      <p:pic>
        <p:nvPicPr>
          <p:cNvPr id="4116" name="Рисунок 24" descr="gallery_2_131_1069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0466" y="774668"/>
            <a:ext cx="42889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gallery_2_131_1069[1].gif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561212">
            <a:off x="1716985" y="9885563"/>
            <a:ext cx="790748" cy="653156"/>
          </a:xfrm>
          <a:prstGeom prst="rect">
            <a:avLst/>
          </a:prstGeom>
        </p:spPr>
      </p:pic>
      <p:pic>
        <p:nvPicPr>
          <p:cNvPr id="27" name="Рисунок 26" descr="gallery_2_131_1069[1].gif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6218" y="5846766"/>
            <a:ext cx="567519" cy="6342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73870" y="10133046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506</Words>
  <Application>Microsoft Office PowerPoint</Application>
  <PresentationFormat>Произвольный</PresentationFormat>
  <Paragraphs>74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Админ</cp:lastModifiedBy>
  <cp:revision>107</cp:revision>
  <dcterms:created xsi:type="dcterms:W3CDTF">2011-04-18T08:20:48Z</dcterms:created>
  <dcterms:modified xsi:type="dcterms:W3CDTF">2012-03-13T14:50:18Z</dcterms:modified>
</cp:coreProperties>
</file>