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21"/>
  </p:handoutMasterIdLst>
  <p:sldIdLst>
    <p:sldId id="257" r:id="rId2"/>
    <p:sldId id="272" r:id="rId3"/>
    <p:sldId id="273" r:id="rId4"/>
    <p:sldId id="274" r:id="rId5"/>
    <p:sldId id="25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73875" cy="10063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8679" cy="503158"/>
          </a:xfrm>
          <a:prstGeom prst="rect">
            <a:avLst/>
          </a:prstGeom>
        </p:spPr>
        <p:txBody>
          <a:bodyPr vert="horz" lIns="93443" tIns="46721" rIns="93443" bIns="467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93606" y="1"/>
            <a:ext cx="2978679" cy="503158"/>
          </a:xfrm>
          <a:prstGeom prst="rect">
            <a:avLst/>
          </a:prstGeom>
        </p:spPr>
        <p:txBody>
          <a:bodyPr vert="horz" lIns="93443" tIns="46721" rIns="93443" bIns="46721" rtlCol="0"/>
          <a:lstStyle>
            <a:lvl1pPr algn="r">
              <a:defRPr sz="1200"/>
            </a:lvl1pPr>
          </a:lstStyle>
          <a:p>
            <a:fld id="{DA15371B-71B9-46B0-BB03-0F8BBFDFBE79}" type="datetimeFigureOut">
              <a:rPr lang="ru-RU" smtClean="0"/>
              <a:pPr/>
              <a:t>01.11.2006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58259"/>
            <a:ext cx="2978679" cy="503158"/>
          </a:xfrm>
          <a:prstGeom prst="rect">
            <a:avLst/>
          </a:prstGeom>
        </p:spPr>
        <p:txBody>
          <a:bodyPr vert="horz" lIns="93443" tIns="46721" rIns="93443" bIns="467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93606" y="9558259"/>
            <a:ext cx="2978679" cy="503158"/>
          </a:xfrm>
          <a:prstGeom prst="rect">
            <a:avLst/>
          </a:prstGeom>
        </p:spPr>
        <p:txBody>
          <a:bodyPr vert="horz" lIns="93443" tIns="46721" rIns="93443" bIns="46721" rtlCol="0" anchor="b"/>
          <a:lstStyle>
            <a:lvl1pPr algn="r">
              <a:defRPr sz="1200"/>
            </a:lvl1pPr>
          </a:lstStyle>
          <a:p>
            <a:fld id="{9285B786-CFD3-4C0C-BCCB-3EFD7DE3E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01.11.2006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01.11.2006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59"/>
            <a:ext cx="8201052" cy="328614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ВЕСЕЛЫЕ  ПРЕДМЕТЫ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Дыхательная гимнастика</a:t>
            </a:r>
            <a:br>
              <a:rPr lang="ru-RU" sz="3100" dirty="0" smtClean="0"/>
            </a:br>
            <a:r>
              <a:rPr lang="ru-RU" sz="3100" dirty="0" smtClean="0"/>
              <a:t> для детей</a:t>
            </a:r>
            <a:br>
              <a:rPr lang="ru-RU" sz="3100" dirty="0" smtClean="0"/>
            </a:br>
            <a:r>
              <a:rPr lang="ru-RU" sz="3100" dirty="0" smtClean="0"/>
              <a:t>(здоровьесберегающие технологии с использованием ТСО)</a:t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143380"/>
            <a:ext cx="4953000" cy="1857388"/>
          </a:xfrm>
        </p:spPr>
        <p:txBody>
          <a:bodyPr>
            <a:normAutofit/>
          </a:bodyPr>
          <a:lstStyle/>
          <a:p>
            <a:pPr algn="r"/>
            <a:r>
              <a:rPr lang="ru-RU" dirty="0" err="1" smtClean="0"/>
              <a:t>Грумина</a:t>
            </a:r>
            <a:r>
              <a:rPr lang="ru-RU" dirty="0" smtClean="0"/>
              <a:t> С.Н.,</a:t>
            </a:r>
          </a:p>
          <a:p>
            <a:pPr algn="r"/>
            <a:r>
              <a:rPr lang="ru-RU" dirty="0" smtClean="0"/>
              <a:t> воспитатель ГДОУ № 69 </a:t>
            </a:r>
          </a:p>
          <a:p>
            <a:pPr algn="r"/>
            <a:r>
              <a:rPr lang="ru-RU" dirty="0" err="1" smtClean="0"/>
              <a:t>Выборского</a:t>
            </a:r>
            <a:r>
              <a:rPr lang="ru-RU" dirty="0" smtClean="0"/>
              <a:t> района</a:t>
            </a:r>
          </a:p>
          <a:p>
            <a:pPr algn="r"/>
            <a:r>
              <a:rPr lang="ru-RU" dirty="0" smtClean="0"/>
              <a:t> г. Санкт-Петербурга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14290"/>
            <a:ext cx="5385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785794"/>
            <a:ext cx="3857652" cy="857256"/>
          </a:xfrm>
        </p:spPr>
        <p:txBody>
          <a:bodyPr>
            <a:noAutofit/>
          </a:bodyPr>
          <a:lstStyle/>
          <a:p>
            <a:r>
              <a:rPr lang="ru-RU" sz="3200" dirty="0" smtClean="0"/>
              <a:t>6. «НА ТУРНИКЕ»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Стоя, ноги вместе, гимнастическую палку держать в обеих руках перед собой. Поднять палку вверх, подняться на носки—вдох, палку опустить назад на лопатки—длинный выдох. Выдыхая, произносить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err="1" smtClean="0"/>
              <a:t>ф-ф-ф-ф-ф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 Повторить 3—4 раза.</a:t>
            </a:r>
          </a:p>
          <a:p>
            <a:endParaRPr lang="ru-RU" dirty="0"/>
          </a:p>
        </p:txBody>
      </p:sp>
      <p:pic>
        <p:nvPicPr>
          <p:cNvPr id="6146" name="Picture 2" descr="C:\Users\user\Desktop\СВЕТИНЫ\wnq-918k-kombinirovannyy-stanok-turnik-brusya-p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071678"/>
            <a:ext cx="3071834" cy="407989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857232"/>
            <a:ext cx="4143404" cy="714380"/>
          </a:xfrm>
        </p:spPr>
        <p:txBody>
          <a:bodyPr>
            <a:noAutofit/>
          </a:bodyPr>
          <a:lstStyle/>
          <a:p>
            <a:r>
              <a:rPr lang="ru-RU" sz="3200" dirty="0" smtClean="0"/>
              <a:t>7. «ШАГОМ МАРШ!»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Стоя, гимнастическая палка в руках. Ходьба, высоко поднимая колени. На 2 шага—вдох, на 6—8 шагов — выдох. Выдыхая, произносить </a:t>
            </a:r>
          </a:p>
          <a:p>
            <a:pPr>
              <a:buNone/>
            </a:pPr>
            <a:r>
              <a:rPr lang="ru-RU" dirty="0" smtClean="0"/>
              <a:t>  «</a:t>
            </a:r>
            <a:r>
              <a:rPr lang="ru-RU" dirty="0" err="1" smtClean="0"/>
              <a:t>ти-ш-ш-ше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 Повторять в течение 1,5 минуты.</a:t>
            </a:r>
          </a:p>
          <a:p>
            <a:endParaRPr lang="ru-RU" dirty="0"/>
          </a:p>
        </p:txBody>
      </p:sp>
      <p:pic>
        <p:nvPicPr>
          <p:cNvPr id="1026" name="Picture 2" descr="C:\Users\user\Desktop\СВЕТИНЫ\i_0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2000240"/>
            <a:ext cx="3714776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8. «НАСОС»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Встать прямо, ноги вместе, руки опущены. Вдох, затем наклон туловища в сторону—выдох, руки скользят вдоль туловища, при этом громко произносить</a:t>
            </a:r>
          </a:p>
          <a:p>
            <a:pPr>
              <a:buNone/>
            </a:pPr>
            <a:r>
              <a:rPr lang="ru-RU" dirty="0" smtClean="0"/>
              <a:t> «</a:t>
            </a:r>
            <a:r>
              <a:rPr lang="ru-RU" dirty="0" err="1" smtClean="0"/>
              <a:t>с-с-с-с-с</a:t>
            </a:r>
            <a:r>
              <a:rPr lang="ru-RU" dirty="0" smtClean="0"/>
              <a:t>», «</a:t>
            </a:r>
            <a:r>
              <a:rPr lang="ru-RU" dirty="0" err="1" smtClean="0"/>
              <a:t>с-с-с-с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 Повторить 6—8 наклонов в каждую сторону.</a:t>
            </a:r>
          </a:p>
          <a:p>
            <a:endParaRPr lang="ru-RU" dirty="0"/>
          </a:p>
        </p:txBody>
      </p:sp>
      <p:pic>
        <p:nvPicPr>
          <p:cNvPr id="2050" name="Picture 2" descr="C:\Users\user\Desktop\СВЕТИНЫ\Pict_BR_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000240"/>
            <a:ext cx="3429024" cy="407196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785794"/>
            <a:ext cx="3571900" cy="785818"/>
          </a:xfrm>
        </p:spPr>
        <p:txBody>
          <a:bodyPr>
            <a:noAutofit/>
          </a:bodyPr>
          <a:lstStyle/>
          <a:p>
            <a:r>
              <a:rPr lang="ru-RU" sz="2400" dirty="0" smtClean="0"/>
              <a:t>9. «РЕГУЛИРОВЩИК»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9. «РЕГУЛИРОВЩИК» Стоя, ноги расставлены на ширину плеч, одна рука поднята вверх, другая отведена в сторону. Вдох носом, затем поменять положение рук и во время удлиненного выдоха произносить «</a:t>
            </a:r>
            <a:r>
              <a:rPr lang="ru-RU" dirty="0" err="1" smtClean="0"/>
              <a:t>р-р-р-р-р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Повторить 5—6 раз.</a:t>
            </a:r>
          </a:p>
          <a:p>
            <a:endParaRPr lang="ru-RU" dirty="0"/>
          </a:p>
        </p:txBody>
      </p:sp>
      <p:pic>
        <p:nvPicPr>
          <p:cNvPr id="3075" name="Picture 3" descr="C:\Users\user\Desktop\СВЕТИНЫ\254133_norm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000240"/>
            <a:ext cx="3429004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1101970"/>
            <a:ext cx="3714776" cy="877824"/>
          </a:xfrm>
        </p:spPr>
        <p:txBody>
          <a:bodyPr>
            <a:noAutofit/>
          </a:bodyPr>
          <a:lstStyle/>
          <a:p>
            <a:r>
              <a:rPr lang="ru-RU" sz="2800" dirty="0" smtClean="0"/>
              <a:t>10. «ЛЕТЯТ МЯЧИ»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Стоя, руки с мячом подняты вверх. Бросить мяч от груди вперед. Произносить, выдыхая, длительное «</a:t>
            </a:r>
            <a:r>
              <a:rPr lang="ru-RU" dirty="0" err="1" smtClean="0"/>
              <a:t>у-х-х-х-х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Повторить 5—6 раз.</a:t>
            </a:r>
          </a:p>
          <a:p>
            <a:endParaRPr lang="ru-RU" dirty="0"/>
          </a:p>
        </p:txBody>
      </p:sp>
      <p:pic>
        <p:nvPicPr>
          <p:cNvPr id="4098" name="Picture 2" descr="C:\Users\user\Desktop\СВЕТИНЫ\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000240"/>
            <a:ext cx="3397256" cy="2547942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1101970"/>
            <a:ext cx="3378958" cy="87782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11. «ВЫРАСТИ БОЛЬШОЙ»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Встать прямо, ноги вместе, поднять руки вверх, хорошо потянуться, подняться на носки—вдох, опустить руки вниз, опуститься на всю ступню — выдох. Выдыхая, произносить «</a:t>
            </a:r>
            <a:r>
              <a:rPr lang="ru-RU" dirty="0" err="1" smtClean="0"/>
              <a:t>у-х-х-х-х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Повторить 4—5 раз.</a:t>
            </a:r>
          </a:p>
          <a:p>
            <a:endParaRPr lang="ru-RU" dirty="0"/>
          </a:p>
        </p:txBody>
      </p:sp>
      <p:pic>
        <p:nvPicPr>
          <p:cNvPr id="5122" name="Picture 2" descr="C:\Users\user\Desktop\СВЕТИНЫ\596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000240"/>
            <a:ext cx="3528336" cy="296091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12. «ЛЫЖНИК»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Имитация ходьбы на лыжах в течение 1,5—2 минут. На выдохе произносить</a:t>
            </a:r>
          </a:p>
          <a:p>
            <a:pPr>
              <a:buNone/>
            </a:pPr>
            <a:r>
              <a:rPr lang="ru-RU" dirty="0" smtClean="0"/>
              <a:t> «</a:t>
            </a:r>
            <a:r>
              <a:rPr lang="ru-RU" dirty="0" err="1" smtClean="0"/>
              <a:t>м-м-м-м-м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  <p:pic>
        <p:nvPicPr>
          <p:cNvPr id="6146" name="Picture 2" descr="C:\Users\user\Desktop\СВЕТИНЫ\sport_lignik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928802"/>
            <a:ext cx="3429024" cy="2100266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13. «МАЯТНИК»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Стоя, ноги расставлены на ширину плеч, палку держать за спиной на уровне нижних углов лопаток. Наклонять туловище в стороны. При наклоне—выдох, произносить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err="1" smtClean="0"/>
              <a:t>т-у-у-у-х-х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Повторить 3—4 наклона в каждую сторону.</a:t>
            </a:r>
          </a:p>
          <a:p>
            <a:endParaRPr lang="ru-RU" dirty="0"/>
          </a:p>
        </p:txBody>
      </p:sp>
      <p:pic>
        <p:nvPicPr>
          <p:cNvPr id="7170" name="Picture 2" descr="C:\Users\user\Desktop\СВЕТИНЫ\285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000240"/>
            <a:ext cx="3000375" cy="444817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14. «ГУСИ ЛЕТЯТ»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Медленная ходьба в течение 1—2 минут. Поднимать руки в стороны — вдох, руки вниз—выдох, произносить«</a:t>
            </a:r>
            <a:r>
              <a:rPr lang="ru-RU" dirty="0" err="1" smtClean="0"/>
              <a:t>г-у-у</a:t>
            </a:r>
            <a:r>
              <a:rPr lang="ru-RU" dirty="0" smtClean="0"/>
              <a:t> у-у».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8194" name="Picture 2" descr="C:\Users\user\Desktop\СВЕТИНЫ\0_9783_bab540ca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000240"/>
            <a:ext cx="3492949" cy="237855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15. «СЕМАФОР»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Сидя, ноги сдвинуты вместе. Поднимать руки в стороны—вдох, медленно опускать вниз—длительный выдох, произносить «</a:t>
            </a:r>
            <a:r>
              <a:rPr lang="ru-RU" dirty="0" err="1" smtClean="0"/>
              <a:t>с-с-с-с-с</a:t>
            </a:r>
            <a:r>
              <a:rPr lang="ru-RU" dirty="0" smtClean="0"/>
              <a:t>». Повторить 3—4 раза.</a:t>
            </a:r>
          </a:p>
          <a:p>
            <a:endParaRPr lang="ru-RU" dirty="0"/>
          </a:p>
        </p:txBody>
      </p:sp>
      <p:pic>
        <p:nvPicPr>
          <p:cNvPr id="9218" name="Picture 2" descr="C:\Users\user\Desktop\СВЕТИНЫ\ed902a0917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000240"/>
            <a:ext cx="3381372" cy="42862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285861"/>
            <a:ext cx="7772400" cy="1071570"/>
          </a:xfrm>
        </p:spPr>
        <p:txBody>
          <a:bodyPr/>
          <a:lstStyle/>
          <a:p>
            <a:pPr algn="ctr"/>
            <a:r>
              <a:rPr lang="ru-RU" sz="4000" dirty="0" smtClean="0"/>
              <a:t>Для чего нужна </a:t>
            </a:r>
            <a:br>
              <a:rPr lang="ru-RU" sz="4000" dirty="0" smtClean="0"/>
            </a:br>
            <a:r>
              <a:rPr lang="ru-RU" sz="4000" dirty="0" smtClean="0"/>
              <a:t>дыхательная гимнастика?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71744"/>
            <a:ext cx="7772400" cy="31432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Обучив малыша простым и веселым дыхательным упражнениям, мы делаем  важный вклад в его здоровье + профилактику ОРВИ. </a:t>
            </a:r>
          </a:p>
          <a:p>
            <a:r>
              <a:rPr lang="ru-RU" dirty="0" smtClean="0"/>
              <a:t>Дыхательные упражнения могут проводиться во время утренней гимнастики, гимнастики после пробуждения или на прогулке.</a:t>
            </a:r>
          </a:p>
          <a:p>
            <a:r>
              <a:rPr lang="ru-RU" dirty="0" smtClean="0"/>
              <a:t>На первых порах дыхательные упражнения кажутся детям одними из самых сложных. И тем важнее помочь детям, превратив скучные упражнения в веселую игру. </a:t>
            </a:r>
          </a:p>
          <a:p>
            <a:r>
              <a:rPr lang="ru-RU" dirty="0" smtClean="0"/>
              <a:t>Не следует ставить цель выполнить все упражнения сразу. Можно выполнять несколько хорошо знакомых, постепенно дополняя их новыми, или менять, разбив по дням недели. </a:t>
            </a:r>
          </a:p>
          <a:p>
            <a:r>
              <a:rPr lang="ru-RU" dirty="0" smtClean="0"/>
              <a:t>Дыхательная гимнастика для ребенка может стать как приятным времяпровождением, к которому он сам будет стремиться, так и тягостным рутинным действием, от которого лишь негативные эмоции. Все в ваших руках!</a:t>
            </a: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00042"/>
            <a:ext cx="7772400" cy="3357586"/>
          </a:xfrm>
        </p:spPr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Техника выполнения упражнений дыхательной гимнастики для детей:</a:t>
            </a:r>
            <a:br>
              <a:rPr lang="ru-RU" sz="2000" dirty="0" smtClean="0"/>
            </a:br>
            <a:r>
              <a:rPr lang="ru-RU" sz="2000" dirty="0" smtClean="0"/>
              <a:t>- воздух набирать через нос;</a:t>
            </a:r>
            <a:br>
              <a:rPr lang="ru-RU" sz="2000" dirty="0" smtClean="0"/>
            </a:br>
            <a:r>
              <a:rPr lang="ru-RU" sz="2000" dirty="0" smtClean="0"/>
              <a:t>- плечи не поднимать;</a:t>
            </a:r>
            <a:br>
              <a:rPr lang="ru-RU" sz="2000" dirty="0" smtClean="0"/>
            </a:br>
            <a:r>
              <a:rPr lang="ru-RU" sz="2000" dirty="0" smtClean="0"/>
              <a:t>- выдох должен быть длительным и плавным;</a:t>
            </a:r>
            <a:br>
              <a:rPr lang="ru-RU" sz="2000" dirty="0" smtClean="0"/>
            </a:br>
            <a:r>
              <a:rPr lang="ru-RU" sz="2000" dirty="0" smtClean="0"/>
              <a:t>- необходимо следить, за тем, чтобы не надувались щеки (для начала их можно придерживать руками).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256224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Дыхательные упражнения способствуют насыщению кислородом каждой клеточки организма. Умение управлять дыханием способствует умению управлять собой. </a:t>
            </a:r>
          </a:p>
          <a:p>
            <a:r>
              <a:rPr lang="ru-RU" dirty="0" smtClean="0"/>
              <a:t>Кроме того, правильное дыхание стимулирует работу сердца, головного мозга и нервной системы, избавляет человека от многих болезней, улучшает пищеварение (прежде чем пища будет переварена и усвоена, она должна поглотить кислород из крови и окислиться). </a:t>
            </a:r>
          </a:p>
          <a:p>
            <a:r>
              <a:rPr lang="ru-RU" dirty="0" smtClean="0"/>
              <a:t>Медленный выдох помогает расслабиться, успокоиться, справиться с волнением и раздражительностью.</a:t>
            </a:r>
          </a:p>
          <a:p>
            <a:r>
              <a:rPr lang="ru-RU" dirty="0" smtClean="0"/>
              <a:t>Кроме того, дыхательные упражнения просто необходимы детям, довольно часто болеющим простудными заболеваниями, бронхитами, а также выздоравливающим после воспаления лёгких или страдающим бронхиальной астмой. </a:t>
            </a:r>
          </a:p>
          <a:p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071547"/>
            <a:ext cx="7772400" cy="785818"/>
          </a:xfrm>
        </p:spPr>
        <p:txBody>
          <a:bodyPr/>
          <a:lstStyle/>
          <a:p>
            <a:r>
              <a:rPr lang="ru-RU" dirty="0" smtClean="0"/>
              <a:t>Как это делаем мы?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714620"/>
            <a:ext cx="7772400" cy="2162180"/>
          </a:xfrm>
        </p:spPr>
        <p:txBody>
          <a:bodyPr/>
          <a:lstStyle/>
          <a:p>
            <a:r>
              <a:rPr lang="ru-RU" dirty="0" smtClean="0"/>
              <a:t>Вместе с ребятами мы посмотрели эту презентацию, рассмотрели картинки, обсудили сходство упражнения с предметом и с удовольствием стали выполнять эти упражнения каждый день!</a:t>
            </a: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1. «ЧАСИКИ»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Стоя, ноги слегка расставить, руки опустить. Размахивая прямыми руками вперед и назад, произносить «тик-так».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Повторить 10—12 раз.</a:t>
            </a:r>
          </a:p>
          <a:p>
            <a:endParaRPr lang="ru-RU" dirty="0"/>
          </a:p>
        </p:txBody>
      </p:sp>
      <p:pic>
        <p:nvPicPr>
          <p:cNvPr id="1026" name="Picture 2" descr="C:\Users\user\Desktop\СВЕТИНЫ\t8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928934"/>
            <a:ext cx="3117725" cy="302419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2. «ТРУБАЧ»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Сидя, кисти рук сжаты в трубочку, подняты вверх. Медленно выдыхая, громко произносить</a:t>
            </a:r>
          </a:p>
          <a:p>
            <a:pPr>
              <a:buNone/>
            </a:pPr>
            <a:r>
              <a:rPr lang="ru-RU" dirty="0" smtClean="0"/>
              <a:t> «</a:t>
            </a:r>
            <a:r>
              <a:rPr lang="ru-RU" dirty="0" err="1" smtClean="0"/>
              <a:t>п-ф-ф-ф</a:t>
            </a:r>
            <a:r>
              <a:rPr lang="ru-RU" dirty="0" smtClean="0"/>
              <a:t>».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Повторить 4—5 раз.</a:t>
            </a:r>
          </a:p>
          <a:p>
            <a:endParaRPr lang="ru-RU" dirty="0"/>
          </a:p>
        </p:txBody>
      </p:sp>
      <p:pic>
        <p:nvPicPr>
          <p:cNvPr id="2050" name="Picture 2" descr="C:\Users\user\Desktop\СВЕТИНЫ\item_51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000240"/>
            <a:ext cx="3429024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3. «ПЕТУХ»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Встать прямо, ноги врозь, руки опустить. Поднять руки в стороны, а затем хлопать ими по бедрам. Выдыхая, произносить «ку-ка-ре-ку».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Повторить 5—6 раз.</a:t>
            </a:r>
          </a:p>
          <a:p>
            <a:endParaRPr lang="ru-RU" dirty="0"/>
          </a:p>
        </p:txBody>
      </p:sp>
      <p:pic>
        <p:nvPicPr>
          <p:cNvPr id="3074" name="Picture 2" descr="C:\Users\user\Desktop\СВЕТИНЫ\пету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071678"/>
            <a:ext cx="3286148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4. «КАША КИПИТ»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Сидя, одна рука лежит на животе, другая—на груди. Втягивая живот — вдох, выпячивая живот — выдох. Выдыхая, громко произносить 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ф-ф-ф-ф-ф</a:t>
            </a:r>
            <a:r>
              <a:rPr lang="ru-RU" dirty="0" smtClean="0"/>
              <a:t>». </a:t>
            </a:r>
          </a:p>
          <a:p>
            <a:endParaRPr lang="ru-RU" dirty="0" smtClean="0"/>
          </a:p>
          <a:p>
            <a:r>
              <a:rPr lang="ru-RU" dirty="0" smtClean="0"/>
              <a:t>Повторить 3—4 раза.</a:t>
            </a:r>
          </a:p>
          <a:p>
            <a:endParaRPr lang="ru-RU" dirty="0"/>
          </a:p>
        </p:txBody>
      </p:sp>
      <p:pic>
        <p:nvPicPr>
          <p:cNvPr id="4099" name="Picture 3" descr="C:\Users\user\Desktop\СВЕТИНЫ\f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000240"/>
            <a:ext cx="3214710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1101970"/>
            <a:ext cx="3664710" cy="877824"/>
          </a:xfrm>
        </p:spPr>
        <p:txBody>
          <a:bodyPr>
            <a:noAutofit/>
          </a:bodyPr>
          <a:lstStyle/>
          <a:p>
            <a:r>
              <a:rPr lang="ru-RU" sz="3200" dirty="0" smtClean="0"/>
              <a:t>5. «ПАРОВОЗИК»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Ходить по комнате, делая попеременные движения руками и приговаривая</a:t>
            </a:r>
          </a:p>
          <a:p>
            <a:pPr>
              <a:buNone/>
            </a:pPr>
            <a:r>
              <a:rPr lang="ru-RU" dirty="0" smtClean="0"/>
              <a:t> «</a:t>
            </a:r>
            <a:r>
              <a:rPr lang="ru-RU" dirty="0" err="1" smtClean="0"/>
              <a:t>чух-чух-чух</a:t>
            </a:r>
            <a:r>
              <a:rPr lang="ru-RU" dirty="0" smtClean="0"/>
              <a:t>».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Повторять в течение 20—30 секунд.</a:t>
            </a:r>
          </a:p>
          <a:p>
            <a:endParaRPr lang="ru-RU" dirty="0"/>
          </a:p>
        </p:txBody>
      </p:sp>
      <p:pic>
        <p:nvPicPr>
          <p:cNvPr id="5122" name="Picture 2" descr="C:\Users\user\Desktop\СВЕТИНЫ\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000240"/>
            <a:ext cx="3505200" cy="32512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280</TotalTime>
  <Words>807</Words>
  <Application>Microsoft Office PowerPoint</Application>
  <PresentationFormat>Экран (4:3)</PresentationFormat>
  <Paragraphs>77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Городская</vt:lpstr>
      <vt:lpstr>               ВЕСЕЛЫЕ  ПРЕДМЕТЫ  Дыхательная гимнастика  для детей (здоровьесберегающие технологии с использованием ТСО)  </vt:lpstr>
      <vt:lpstr>Для чего нужна  дыхательная гимнастика?</vt:lpstr>
      <vt:lpstr>          Техника выполнения упражнений дыхательной гимнастики для детей: - воздух набирать через нос; - плечи не поднимать; - выдох должен быть длительным и плавным; - необходимо следить, за тем, чтобы не надувались щеки (для начала их можно придерживать руками). </vt:lpstr>
      <vt:lpstr>Как это делаем мы?</vt:lpstr>
      <vt:lpstr>1. «ЧАСИКИ» </vt:lpstr>
      <vt:lpstr>2. «ТРУБАЧ» </vt:lpstr>
      <vt:lpstr>3. «ПЕТУХ» </vt:lpstr>
      <vt:lpstr>4. «КАША КИПИТ»</vt:lpstr>
      <vt:lpstr>5. «ПАРОВОЗИК»</vt:lpstr>
      <vt:lpstr>6. «НА ТУРНИКЕ»</vt:lpstr>
      <vt:lpstr>7. «ШАГОМ МАРШ!»</vt:lpstr>
      <vt:lpstr>8. «НАСОС» </vt:lpstr>
      <vt:lpstr>9. «РЕГУЛИРОВЩИК»</vt:lpstr>
      <vt:lpstr>10. «ЛЕТЯТ МЯЧИ»</vt:lpstr>
      <vt:lpstr>11. «ВЫРАСТИ БОЛЬШОЙ» </vt:lpstr>
      <vt:lpstr>12. «ЛЫЖНИК» </vt:lpstr>
      <vt:lpstr>13. «МАЯТНИК» </vt:lpstr>
      <vt:lpstr>14. «ГУСИ ЛЕТЯТ»</vt:lpstr>
      <vt:lpstr>15. «СЕМАФОР»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Дыхательная гимнастика  для детей  «Весёлые предметы»  </dc:title>
  <dc:creator>ЯКУЩИНА</dc:creator>
  <cp:lastModifiedBy>Зернущенко</cp:lastModifiedBy>
  <cp:revision>16</cp:revision>
  <dcterms:created xsi:type="dcterms:W3CDTF">2011-10-29T06:02:10Z</dcterms:created>
  <dcterms:modified xsi:type="dcterms:W3CDTF">2006-11-01T14:52:34Z</dcterms:modified>
</cp:coreProperties>
</file>