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BD7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8" d="100"/>
          <a:sy n="58" d="100"/>
        </p:scale>
        <p:origin x="-1716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06EE0-31DB-4A91-B1EF-468CAD2E718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AEB5-BDD8-46AD-B3A0-9B8418A38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06EE0-31DB-4A91-B1EF-468CAD2E718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AEB5-BDD8-46AD-B3A0-9B8418A38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06EE0-31DB-4A91-B1EF-468CAD2E718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AEB5-BDD8-46AD-B3A0-9B8418A38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06EE0-31DB-4A91-B1EF-468CAD2E718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AEB5-BDD8-46AD-B3A0-9B8418A38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06EE0-31DB-4A91-B1EF-468CAD2E718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AEB5-BDD8-46AD-B3A0-9B8418A38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06EE0-31DB-4A91-B1EF-468CAD2E718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AEB5-BDD8-46AD-B3A0-9B8418A38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06EE0-31DB-4A91-B1EF-468CAD2E718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AEB5-BDD8-46AD-B3A0-9B8418A38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06EE0-31DB-4A91-B1EF-468CAD2E718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AEB5-BDD8-46AD-B3A0-9B8418A38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06EE0-31DB-4A91-B1EF-468CAD2E718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AEB5-BDD8-46AD-B3A0-9B8418A38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06EE0-31DB-4A91-B1EF-468CAD2E718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AEB5-BDD8-46AD-B3A0-9B8418A38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06EE0-31DB-4A91-B1EF-468CAD2E718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AEB5-BDD8-46AD-B3A0-9B8418A38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06EE0-31DB-4A91-B1EF-468CAD2E718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FAEB5-BDD8-46AD-B3A0-9B8418A38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1570" y="911428"/>
            <a:ext cx="7772400" cy="1545946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МДОУ «Детский сад </a:t>
            </a:r>
            <a:r>
              <a:rPr lang="ru-RU" sz="3200" b="1" dirty="0" err="1" smtClean="0"/>
              <a:t>общеразвивающего</a:t>
            </a:r>
            <a:r>
              <a:rPr lang="ru-RU" sz="3200" b="1" dirty="0" smtClean="0"/>
              <a:t> вида №1»(г.Щекино)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71744"/>
            <a:ext cx="6400800" cy="3067056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Тема: «Наряды Деда Мороза и Снегурочки»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Выполнила: Сафонникова Н.В.</a:t>
            </a:r>
          </a:p>
          <a:p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2013год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Скатерть бела……….всю землю одела……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12" name="Содержимое 11" descr="iCAIIR3A2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64581" y="1643050"/>
            <a:ext cx="4150823" cy="4500594"/>
          </a:xfrm>
        </p:spPr>
      </p:pic>
      <p:pic>
        <p:nvPicPr>
          <p:cNvPr id="11" name="Содержимое 10" descr="iCAZYLREY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00034" y="1643050"/>
            <a:ext cx="3714776" cy="4500594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Какой праздник любят все дети мира?</a:t>
            </a:r>
            <a:endParaRPr lang="ru-RU" sz="3600" b="1" dirty="0"/>
          </a:p>
        </p:txBody>
      </p:sp>
      <p:pic>
        <p:nvPicPr>
          <p:cNvPr id="8" name="Содержимое 7" descr="iCAAQ58QJ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1714488"/>
            <a:ext cx="6215106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Содержимое 9" descr="iCAEY0QC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285728"/>
            <a:ext cx="8001056" cy="6215106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CAMH4VDH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85728"/>
            <a:ext cx="8286808" cy="607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Элементы </a:t>
            </a:r>
            <a:r>
              <a:rPr lang="ru-RU" sz="3200" b="1" dirty="0" smtClean="0">
                <a:solidFill>
                  <a:srgbClr val="0070C0"/>
                </a:solidFill>
              </a:rPr>
              <a:t>        дымковской            </a:t>
            </a:r>
            <a:r>
              <a:rPr lang="ru-RU" sz="3200" b="1" dirty="0" smtClean="0">
                <a:solidFill>
                  <a:srgbClr val="03BD7F"/>
                </a:solidFill>
              </a:rPr>
              <a:t>росписи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7" name="Содержимое 6" descr="iCAQ0ESBQ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596" y="1714488"/>
            <a:ext cx="4000527" cy="4929222"/>
          </a:xfrm>
        </p:spPr>
      </p:pic>
      <p:pic>
        <p:nvPicPr>
          <p:cNvPr id="8" name="Содержимое 7" descr="iCATA03GI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929190" y="1785926"/>
            <a:ext cx="3714775" cy="47863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CAH6YUC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357166"/>
            <a:ext cx="8215370" cy="62151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722313" y="1285861"/>
            <a:ext cx="7772400" cy="2000263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              Спасибо      за    внимание!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48</Words>
  <Application>Microsoft Office PowerPoint</Application>
  <PresentationFormat>Экран (4:3)</PresentationFormat>
  <Paragraphs>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МДОУ «Детский сад общеразвивающего вида №1»(г.Щекино)</vt:lpstr>
      <vt:lpstr>Скатерть бела……….всю землю одела……</vt:lpstr>
      <vt:lpstr>Какой праздник любят все дети мира?</vt:lpstr>
      <vt:lpstr>Слайд 4</vt:lpstr>
      <vt:lpstr>Слайд 5</vt:lpstr>
      <vt:lpstr>Элементы         дымковской            росписи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МДОУ «Детский сад общеразвивающего вида №1»(г.Щекино)</dc:title>
  <dc:creator>Нели</dc:creator>
  <cp:lastModifiedBy>Нели</cp:lastModifiedBy>
  <cp:revision>6</cp:revision>
  <dcterms:created xsi:type="dcterms:W3CDTF">2014-03-23T06:14:30Z</dcterms:created>
  <dcterms:modified xsi:type="dcterms:W3CDTF">2014-03-23T07:22:29Z</dcterms:modified>
</cp:coreProperties>
</file>