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57" r:id="rId3"/>
    <p:sldId id="258" r:id="rId4"/>
    <p:sldId id="28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0" r:id="rId13"/>
    <p:sldId id="267" r:id="rId14"/>
    <p:sldId id="274" r:id="rId15"/>
    <p:sldId id="275" r:id="rId16"/>
    <p:sldId id="276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8448" autoAdjust="0"/>
  </p:normalViewPr>
  <p:slideViewPr>
    <p:cSldViewPr>
      <p:cViewPr varScale="1">
        <p:scale>
          <a:sx n="79" d="100"/>
          <a:sy n="79" d="100"/>
        </p:scale>
        <p:origin x="155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B9D0-E8CD-446C-95A5-7400F5A0B63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174D-0AEE-424A-9883-39F279241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9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174D-0AEE-424A-9883-39F279241CD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6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174D-0AEE-424A-9883-39F279241C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4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67506AB-A0E8-4498-BEA2-CC628AFE078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2620E9-C765-4E57-8450-552EB436D5D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95536" y="506186"/>
            <a:ext cx="8280920" cy="20587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Методический проект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«Путешествие по Санкт-Петербургу»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151" y="2967335"/>
            <a:ext cx="82157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Интегрированная-совместная деятельность воспитателя, </a:t>
            </a:r>
          </a:p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родителей и детей подготовительной группы.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77072"/>
            <a:ext cx="2919793" cy="2383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98331"/>
            <a:ext cx="2952328" cy="24552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454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452855" cy="2933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95" y="4005064"/>
            <a:ext cx="3436948" cy="2512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23717" y="140862"/>
            <a:ext cx="5468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Предполагаемый результат:</a:t>
            </a:r>
          </a:p>
          <a:p>
            <a:r>
              <a:rPr lang="ru-RU" dirty="0" smtClean="0"/>
              <a:t>1.Знать название окружающих улиц.</a:t>
            </a:r>
          </a:p>
          <a:p>
            <a:r>
              <a:rPr lang="ru-RU" dirty="0" smtClean="0"/>
              <a:t>2.Узнавать памятники и исторические места и названия города по картинкам.</a:t>
            </a:r>
          </a:p>
          <a:p>
            <a:r>
              <a:rPr lang="ru-RU" dirty="0" smtClean="0"/>
              <a:t>3.Знать людей, прославивших город, народные промыслы.</a:t>
            </a:r>
          </a:p>
          <a:p>
            <a:r>
              <a:rPr lang="ru-RU" dirty="0" smtClean="0"/>
              <a:t>4.Находить свой город на карте, показывать и называть реку Нева.</a:t>
            </a:r>
          </a:p>
          <a:p>
            <a:r>
              <a:rPr lang="ru-RU" dirty="0" smtClean="0"/>
              <a:t>5.Составлять связный рассказ с опорой на картинки о родном городе.</a:t>
            </a:r>
          </a:p>
          <a:p>
            <a:r>
              <a:rPr lang="ru-RU" dirty="0" smtClean="0"/>
              <a:t>6.Уметь находить и отбирать материал совместно с родителями по заданной теме (с использованием компьютера, интернета)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55736" y="4149080"/>
            <a:ext cx="5334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7.Уважать историческое прошлое своего города и бережно относиться к его достопримечательностям.</a:t>
            </a:r>
          </a:p>
          <a:p>
            <a:r>
              <a:rPr lang="ru-RU" dirty="0" smtClean="0"/>
              <a:t>8.Оформление фотовыставки «Наш любимый город»</a:t>
            </a:r>
          </a:p>
          <a:p>
            <a:r>
              <a:rPr lang="ru-RU" dirty="0" smtClean="0"/>
              <a:t>9.Оформление стенда и презентации «Путешествие по городу».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7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4976"/>
            <a:ext cx="4320480" cy="32403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153256" y="209401"/>
            <a:ext cx="49320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Основные этапы проекта:</a:t>
            </a:r>
          </a:p>
          <a:p>
            <a:endParaRPr lang="ru-RU" sz="2400" b="1" dirty="0" smtClean="0"/>
          </a:p>
          <a:p>
            <a:r>
              <a:rPr lang="ru-RU" sz="2000" b="1" dirty="0" smtClean="0"/>
              <a:t>1 этап-подготовительный.</a:t>
            </a:r>
          </a:p>
          <a:p>
            <a:r>
              <a:rPr lang="ru-RU" dirty="0" smtClean="0"/>
              <a:t>Включает в себя: изучение знаний родителей и детей по данному направлению; пополнение знаний воспитателя об истории города, его культурных достопримечательностях, ремеслах, традициях, биографий знаменитых земляков; планирование работы, выбор форм и методов; подбор иллюстративного и литературного материала для работы с детьми.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3882" y="3405336"/>
            <a:ext cx="76384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 этап- практический</a:t>
            </a:r>
            <a:r>
              <a:rPr lang="ru-RU" b="1" dirty="0" smtClean="0"/>
              <a:t>. </a:t>
            </a:r>
          </a:p>
          <a:p>
            <a:r>
              <a:rPr lang="ru-RU" dirty="0" smtClean="0"/>
              <a:t>Он включает в себя два направления.</a:t>
            </a:r>
          </a:p>
          <a:p>
            <a:r>
              <a:rPr lang="ru-RU" dirty="0" smtClean="0"/>
              <a:t>1.Работа с детьми;</a:t>
            </a:r>
          </a:p>
          <a:p>
            <a:r>
              <a:rPr lang="ru-RU" dirty="0" smtClean="0"/>
              <a:t>2.Сотрудничество с родителями воспитанников.</a:t>
            </a:r>
          </a:p>
          <a:p>
            <a:endParaRPr lang="ru-RU" dirty="0" smtClean="0"/>
          </a:p>
          <a:p>
            <a:r>
              <a:rPr lang="ru-RU" sz="2400" b="1" dirty="0" smtClean="0"/>
              <a:t>3 этап-оценочный</a:t>
            </a:r>
          </a:p>
          <a:p>
            <a:r>
              <a:rPr lang="ru-RU" dirty="0" smtClean="0"/>
              <a:t>На этом этапе провести диагностику знаний детей о родном городе.</a:t>
            </a:r>
          </a:p>
        </p:txBody>
      </p:sp>
    </p:spTree>
    <p:extLst>
      <p:ext uri="{BB962C8B-B14F-4D97-AF65-F5344CB8AC3E}">
        <p14:creationId xmlns:p14="http://schemas.microsoft.com/office/powerpoint/2010/main" val="25525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77" y="3065235"/>
            <a:ext cx="227838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1" y="332656"/>
            <a:ext cx="2376263" cy="31683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2842933" y="341737"/>
            <a:ext cx="60486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результате работы над проектом:</a:t>
            </a:r>
          </a:p>
          <a:p>
            <a:r>
              <a:rPr lang="ru-RU" dirty="0" smtClean="0"/>
              <a:t>1.Были созданы карта города и микрорайона, где расположен детский сад.</a:t>
            </a:r>
          </a:p>
          <a:p>
            <a:r>
              <a:rPr lang="ru-RU" dirty="0" smtClean="0"/>
              <a:t>2.Коллективная работа детей «Улицы нашего города»</a:t>
            </a:r>
          </a:p>
          <a:p>
            <a:r>
              <a:rPr lang="ru-RU" dirty="0" smtClean="0"/>
              <a:t>3.Дети и взрослые приняли участие в акции «Чистый город»</a:t>
            </a:r>
          </a:p>
          <a:p>
            <a:r>
              <a:rPr lang="ru-RU" dirty="0" smtClean="0"/>
              <a:t>4.Оформление стенда и презентации «Путешествие по городу»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3625573"/>
            <a:ext cx="6768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Благодаря работе над проектом дети уточнили уже имеющие знания о родном городе, узнали много нового об истории Санкт-Петербурга, знаменитых людях, прославивших наш город, ближе познакомились с культурой и традициями города. Совместная деятельность родителей с детьми способствовала  расширению кругозора взрослых, укреплению взаимоотношений в семьях, духовному развитию участников, воспитанию уважения и бережного отношения к родному городу.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3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34686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Этапы реализации проекта:  Деятельность участников проекта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286725"/>
            <a:ext cx="442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11213"/>
              </p:ext>
            </p:extLst>
          </p:nvPr>
        </p:nvGraphicFramePr>
        <p:xfrm>
          <a:off x="251520" y="980728"/>
          <a:ext cx="7368480" cy="5658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736"/>
                <a:gridCol w="2093372"/>
                <a:gridCol w="2093372"/>
              </a:tblGrid>
              <a:tr h="7381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</a:tr>
              <a:tr h="492067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Диагностика</a:t>
                      </a:r>
                      <a:r>
                        <a:rPr lang="ru-RU" sz="1400" baseline="0" dirty="0" smtClean="0"/>
                        <a:t> уровня нравственно- патриотического воспитания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/>
                        <a:t>Подбор необходимого материала для оснащения развивающей среды группе.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/>
                        <a:t>Оформить в группах для родителей информационные уголки по теме «Социально-нравственное воспитание детей в детском саду»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Участие в выборе тем проектов.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Знакомство с экспозицией «Санкт-Петербург-город-герой»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Помощь детям в выборе тем проектов.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Подбор</a:t>
                      </a:r>
                      <a:r>
                        <a:rPr lang="ru-RU" sz="1400" baseline="0" dirty="0" smtClean="0"/>
                        <a:t> фотографий об истории города, из семейных архивов.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580112" y="4365104"/>
            <a:ext cx="3369154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2592288" cy="244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5694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8985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 этап-организационный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85142"/>
              </p:ext>
            </p:extLst>
          </p:nvPr>
        </p:nvGraphicFramePr>
        <p:xfrm>
          <a:off x="1524000" y="1052736"/>
          <a:ext cx="6096000" cy="557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Подбор дидактических  игр по теме патриотического воспитания.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Подбор художественной литературы, книг для чтения и рассказывания детям на занятиях, во время бесед и в  свободной деятельности.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Проведение родительского собрания,</a:t>
                      </a:r>
                      <a:r>
                        <a:rPr lang="ru-RU" sz="1400" baseline="0" dirty="0" smtClean="0"/>
                        <a:t> познакомить с темой проекта.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/>
                        <a:t>Проведение бесед и занятий по темам  «Родной город», «Родная природа»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Совместно со взрослыми собирают информацию из разных источников.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Просмотр книги «Санкт-Петербург-город-герой»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Совместно с ребенком собирают информацию из разных источников-книги,</a:t>
                      </a:r>
                      <a:r>
                        <a:rPr lang="ru-RU" sz="1400" baseline="0" dirty="0" smtClean="0"/>
                        <a:t> библиотека, энциклопедии, интернет.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4" y="3501008"/>
            <a:ext cx="2133107" cy="3193892"/>
          </a:xfrm>
          <a:prstGeom prst="rect">
            <a:avLst/>
          </a:prstGeom>
          <a:effectLst/>
          <a:scene3d>
            <a:camera prst="isometricOffAxis2Lef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656184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478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93812" y="33265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 этап-основной, практический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14871"/>
              </p:ext>
            </p:extLst>
          </p:nvPr>
        </p:nvGraphicFramePr>
        <p:xfrm>
          <a:off x="395536" y="794321"/>
          <a:ext cx="6096000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Чтение художественной литературы («Санкт- Петербург. Три века архитектуры» </a:t>
                      </a:r>
                      <a:r>
                        <a:rPr lang="ru-RU" sz="1400" dirty="0" err="1" smtClean="0"/>
                        <a:t>И.С.Храбрый</a:t>
                      </a:r>
                      <a:r>
                        <a:rPr lang="ru-RU" sz="1400" dirty="0" smtClean="0"/>
                        <a:t>; «Чудесный город» </a:t>
                      </a:r>
                      <a:r>
                        <a:rPr lang="ru-RU" sz="1400" dirty="0" err="1" smtClean="0"/>
                        <a:t>И.М.Ермолаева</a:t>
                      </a:r>
                      <a:r>
                        <a:rPr lang="ru-RU" sz="1400" dirty="0" smtClean="0"/>
                        <a:t>;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В.Воскобойников</a:t>
                      </a:r>
                      <a:r>
                        <a:rPr lang="ru-RU" sz="1400" baseline="0" dirty="0" smtClean="0"/>
                        <a:t> «Путешествие через века».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aseline="0" dirty="0" smtClean="0"/>
                        <a:t>Продуктивная деятельность (рисование, аппликация): «Где можно увидеть государственную символику?» «Улица на которой я живу» «Петропавловская крепость»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100" dirty="0" smtClean="0"/>
                        <a:t>Фиксирование идей в схеме (зарисовка)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100" dirty="0" smtClean="0"/>
                        <a:t>Украшение страницы проекта.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100" dirty="0" smtClean="0"/>
                        <a:t>Составление творческого рассказа</a:t>
                      </a:r>
                      <a:r>
                        <a:rPr lang="ru-RU" sz="1100" baseline="0" dirty="0" smtClean="0"/>
                        <a:t> «Если я был мэром города»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100" baseline="0" dirty="0" smtClean="0"/>
                        <a:t>Посещение государственного музея истории Санкт-Петербурга (вместе с родителями)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100" baseline="0" dirty="0" smtClean="0"/>
                        <a:t>Вместе с родителями: сочини сказку, стихи  о городе Санкт-Петербурге.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100" baseline="0" dirty="0" smtClean="0"/>
                        <a:t>Творческие рассказы: «Город в котором я живу»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100" baseline="0" dirty="0" smtClean="0"/>
                        <a:t>Дидактические игры; «Я и другие» «Народы России», «Ребята нашего двора»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100" baseline="0" dirty="0" smtClean="0"/>
                        <a:t>Создание детьми норм и правил  поведения в общественных местах, в игре.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100" baseline="0" dirty="0" smtClean="0"/>
                        <a:t>Запоминание карты города.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ru-RU" sz="1200" dirty="0" smtClean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Совместно с ребенком оформляют проект (родители пишут, печатают, дети делают зарисовки, украшают страницы)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Участие в составлении семейных газет «Под крышей дома своего»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endParaRPr lang="ru-RU" sz="1200" dirty="0" smtClean="0"/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Фоторепортаж «Наш любимый город» (фотографии основных предприятий, памятников,  улиц).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Создание семейного проекта.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Участие в акции чистый город»</a:t>
                      </a: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Посещение детьми и родителями мест связанных с Санкт-Петербургом (Сквер, памятники, музеи, улицы.)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9358" y="3356992"/>
            <a:ext cx="2217742" cy="2954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08829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82217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3 этап-заключительный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982032"/>
              </p:ext>
            </p:extLst>
          </p:nvPr>
        </p:nvGraphicFramePr>
        <p:xfrm>
          <a:off x="437104" y="1484784"/>
          <a:ext cx="6096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Анализ-обсуждение с детьми результатов продукта деятельности по проекту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Организация презентации проектов, участие в защите проектов.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Оформление стенда «Путешествие по городу».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Карта города и микрорайона.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Оформление</a:t>
                      </a:r>
                      <a:r>
                        <a:rPr lang="ru-RU" sz="1400" baseline="0" dirty="0" smtClean="0"/>
                        <a:t> тематических папок для детей по проектам.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Участие в защите и презентации своих проектов.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Анализ обсуждение.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Диагностика знаний детей о родном городе.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Коллективная работа детей   «Достопримечательности нашего города»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Участие в защите и презентации детских проектов.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Оформление фотовыставки «Наш любимый город»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99" y="3573016"/>
            <a:ext cx="2217886" cy="304157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23" y="260648"/>
            <a:ext cx="2518837" cy="244827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01669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9" y="2720732"/>
            <a:ext cx="2109595" cy="28149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878100" cy="281950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134260" y="404664"/>
            <a:ext cx="3342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Ожидаемый результат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8149" y="866329"/>
            <a:ext cx="6934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Увеличение количества детей, интересующих интерес к истории и культуре родного города.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Сформированы представления о прошлом и настоящем города; о себе, как о петербуржце.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Знание правил установленных обществом (как вести себя в общественных местах, транспорте, гостях)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Развитие умений у детей продуктивно взаимодействовать, умение слышать другого, предлагать различные варианты решения поставленных задач.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2722886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Развитие коммуникативных навыков, толерантности при ролевом взаимодействии  и информационном обмене.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Формирование навыков самостоятельной работы с разными источниками информации (книги, иллюстрации, телепередачи, компьютер)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23729" y="4128227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Выводы: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Проживая в городе Санкт-Петербурге, на территории уникальных мест, мы не только не посещаем их, но и мало знаем о них. В ходе реализации проекта дети получат знания о прекрасных местах, известных всему миру. Не следует ждать от детей взрослых форм проявления любви к родному городу. Но если в ходе реализации проекта дети приобретут знания об истории города, достопримечательностях и обычаях, будут знать имена тех, кто основал и прославил город, начнут проявлять интерес к событиям городской жизни и отражать свои впечатления в продуктивной деятельности, то можно считать, что цель и задачи проекта выполнены.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3143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32403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Методический проект выполнила:</a:t>
            </a:r>
            <a:br>
              <a:rPr lang="ru-RU" sz="2400" b="1" dirty="0" smtClean="0"/>
            </a:br>
            <a:r>
              <a:rPr lang="ru-RU" sz="2400" b="1" dirty="0" smtClean="0"/>
              <a:t>Воспитател</a:t>
            </a:r>
            <a:r>
              <a:rPr lang="ru-RU" sz="2400" b="1" dirty="0"/>
              <a:t>ь</a:t>
            </a:r>
            <a:r>
              <a:rPr lang="ru-RU" sz="2400" b="1" dirty="0" smtClean="0"/>
              <a:t>: Заран Любовь Ивановна</a:t>
            </a:r>
            <a:br>
              <a:rPr lang="ru-RU" sz="2400" b="1" dirty="0" smtClean="0"/>
            </a:br>
            <a:r>
              <a:rPr lang="ru-RU" sz="2400" b="1" dirty="0" smtClean="0"/>
              <a:t>Группа «Аистенок»</a:t>
            </a:r>
            <a:br>
              <a:rPr lang="ru-RU" sz="2400" b="1" dirty="0" smtClean="0"/>
            </a:br>
            <a:r>
              <a:rPr lang="ru-RU" sz="2400" b="1" dirty="0" smtClean="0"/>
              <a:t>ГБДОУ  детский сад №121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Комбинированного вида</a:t>
            </a:r>
            <a:br>
              <a:rPr lang="ru-RU" sz="2400" b="1" dirty="0" smtClean="0"/>
            </a:br>
            <a:r>
              <a:rPr lang="ru-RU" sz="2400" b="1" dirty="0" smtClean="0"/>
              <a:t>Выборгского района  </a:t>
            </a:r>
            <a:br>
              <a:rPr lang="ru-RU" sz="2400" b="1" dirty="0" smtClean="0"/>
            </a:br>
            <a:r>
              <a:rPr lang="ru-RU" sz="2400" b="1" dirty="0" smtClean="0"/>
              <a:t>г. Санкт-Петербурга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7664"/>
            <a:ext cx="2880320" cy="3147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56992"/>
            <a:ext cx="2592288" cy="3147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2736304" cy="2570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99992" y="-348415"/>
            <a:ext cx="3812645" cy="625868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Актуальность проекта.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Неотъемлемая часть любой системы образования-воспитание патриотизма.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Базовый этап формирования у детей любви к Родине это накопление ими социального опыта жизни в своем городе, усвоение принятых в нем норм поведения, взаимоотношений, приобщение к миру его культуры. Санкт-Петербург-это город с 310-летней историей и как любой город имеет свои достопримечательности, свои традиции. И одна из важных наших задач воспитывать в детях бережное отношение ко всему тому, что их окружает, осознать себя частью города, заложить фундамент  личности в ребенке. Таким образом, заложив фундамент с детства, мы можем надеяться, что  воспитали настоящего патриота.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539552" y="620688"/>
            <a:ext cx="3782184" cy="3574152"/>
          </a:xfrm>
        </p:spPr>
      </p:pic>
      <p:sp>
        <p:nvSpPr>
          <p:cNvPr id="11" name="Текст 8"/>
          <p:cNvSpPr txBox="1">
            <a:spLocks/>
          </p:cNvSpPr>
          <p:nvPr/>
        </p:nvSpPr>
        <p:spPr>
          <a:xfrm>
            <a:off x="4860032" y="2780928"/>
            <a:ext cx="3818467" cy="2421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4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20" y="404664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 проекта:</a:t>
            </a:r>
          </a:p>
          <a:p>
            <a:r>
              <a:rPr lang="ru-RU" sz="2400" dirty="0" smtClean="0"/>
              <a:t>Создание условий для обогащения знаний детей о родном городе, развитие познавательных, творческих способностей воспитанников; формировать у детей и родителей интерес к культурным ценностям прошлого и настоящего города Санкт-Петербурга, чувство уважения к его жителям, воспитание любви к родному городу, уважение к его традициям и обычаям.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7" y="3644016"/>
            <a:ext cx="2918086" cy="2664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46" y="3509245"/>
            <a:ext cx="2763099" cy="2933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68" y="3356992"/>
            <a:ext cx="2736304" cy="3036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1308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6238"/>
            <a:ext cx="3312368" cy="2406698"/>
          </a:xfrm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323528" y="332656"/>
            <a:ext cx="532859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Участники</a:t>
            </a:r>
            <a:r>
              <a:rPr lang="ru-RU" dirty="0" smtClean="0"/>
              <a:t>:  воспитатели, учитель-логопед, дети подготовительной группы, родители.</a:t>
            </a:r>
          </a:p>
          <a:p>
            <a:endParaRPr lang="ru-RU" dirty="0" smtClean="0"/>
          </a:p>
          <a:p>
            <a:r>
              <a:rPr lang="ru-RU" sz="2000" b="1" dirty="0" smtClean="0"/>
              <a:t>Тип проекта</a:t>
            </a:r>
            <a:r>
              <a:rPr lang="ru-RU" sz="2000" dirty="0" smtClean="0"/>
              <a:t>: </a:t>
            </a:r>
            <a:r>
              <a:rPr lang="ru-RU" dirty="0" smtClean="0"/>
              <a:t>информационный. Исследовательский, творческий.</a:t>
            </a:r>
          </a:p>
          <a:p>
            <a:endParaRPr lang="ru-RU" dirty="0" smtClean="0"/>
          </a:p>
          <a:p>
            <a:r>
              <a:rPr lang="ru-RU" b="1" dirty="0" smtClean="0"/>
              <a:t>Информационный </a:t>
            </a:r>
            <a:r>
              <a:rPr lang="ru-RU" dirty="0" smtClean="0"/>
              <a:t>(дети совместно с родителями и воспитателями собирают информацию из разных источников)</a:t>
            </a:r>
          </a:p>
          <a:p>
            <a:endParaRPr lang="ru-RU" dirty="0" smtClean="0"/>
          </a:p>
          <a:p>
            <a:r>
              <a:rPr lang="ru-RU" b="1" dirty="0" smtClean="0"/>
              <a:t>Творческий </a:t>
            </a:r>
            <a:r>
              <a:rPr lang="ru-RU" dirty="0" smtClean="0"/>
              <a:t>(дети рисуют, составляют рассказы, создают новые правила поведения в общественных местах)</a:t>
            </a:r>
          </a:p>
          <a:p>
            <a:endParaRPr lang="ru-RU" dirty="0"/>
          </a:p>
          <a:p>
            <a:r>
              <a:rPr lang="ru-RU" b="1" dirty="0" smtClean="0"/>
              <a:t>Исследовательский </a:t>
            </a:r>
            <a:r>
              <a:rPr lang="ru-RU" dirty="0" smtClean="0"/>
              <a:t>(исследуют, знакомятся с историей семьи, города)</a:t>
            </a:r>
          </a:p>
          <a:p>
            <a:endParaRPr lang="ru-RU" dirty="0"/>
          </a:p>
          <a:p>
            <a:r>
              <a:rPr lang="ru-RU" b="1" dirty="0" smtClean="0"/>
              <a:t>Сроки реализации проекта</a:t>
            </a:r>
            <a:r>
              <a:rPr lang="ru-RU" dirty="0" smtClean="0"/>
              <a:t>: в течении года.</a:t>
            </a:r>
          </a:p>
          <a:p>
            <a:endParaRPr lang="ru-RU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77072"/>
            <a:ext cx="3405169" cy="2410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32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8" y="2074153"/>
            <a:ext cx="2808312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86545" y="188640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Задачи проекта</a:t>
            </a:r>
            <a:r>
              <a:rPr lang="ru-RU" sz="2400" dirty="0" smtClean="0"/>
              <a:t>:</a:t>
            </a:r>
          </a:p>
          <a:p>
            <a:r>
              <a:rPr lang="ru-RU" b="1" dirty="0" smtClean="0"/>
              <a:t>Образовательная:</a:t>
            </a:r>
          </a:p>
          <a:p>
            <a:r>
              <a:rPr lang="ru-RU" dirty="0" smtClean="0"/>
              <a:t>1.Расширять представления детей о родном городе (историческое прошлое, достопримечательности, традиции, ремесла)</a:t>
            </a:r>
          </a:p>
          <a:p>
            <a:r>
              <a:rPr lang="ru-RU" dirty="0" smtClean="0"/>
              <a:t>2.Формировать представление о своем родном  крае, своей малой Родине на основе приобщения к родной природе, культуре традициям.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2254750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Развивающая:</a:t>
            </a:r>
          </a:p>
          <a:p>
            <a:pPr algn="just"/>
            <a:r>
              <a:rPr lang="ru-RU" dirty="0" smtClean="0"/>
              <a:t>1.Развивать связную речь детей  посредством </a:t>
            </a:r>
          </a:p>
          <a:p>
            <a:pPr algn="just"/>
            <a:r>
              <a:rPr lang="ru-RU" dirty="0" smtClean="0"/>
              <a:t>составления рассказов, пересказа сказок, рассказов о родном городе.</a:t>
            </a:r>
          </a:p>
          <a:p>
            <a:pPr algn="just"/>
            <a:r>
              <a:rPr lang="ru-RU" dirty="0" smtClean="0"/>
              <a:t>2.Пробудить в детях познавательный интерес к родному городу.</a:t>
            </a:r>
          </a:p>
          <a:p>
            <a:pPr algn="just"/>
            <a:r>
              <a:rPr lang="ru-RU" dirty="0" smtClean="0"/>
              <a:t>3.Развивать потребность в самостоятельном освоении окружающего мира путем изучения истории своего города.</a:t>
            </a:r>
            <a:endParaRPr lang="en-US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Воспитательная:</a:t>
            </a:r>
          </a:p>
          <a:p>
            <a:pPr algn="just"/>
            <a:r>
              <a:rPr lang="ru-RU" dirty="0" smtClean="0"/>
              <a:t>1.Воспитывать любовь, уважение и бережное отношение к своей малой родине средствами эстетического воспитания: через изобразительную деятельность, художественное слово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6160" y="4512500"/>
            <a:ext cx="3802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2.Способствовать укреплению  семейных связей, партнерским отношениям между родителями и детьми.</a:t>
            </a:r>
          </a:p>
          <a:p>
            <a:r>
              <a:rPr lang="ru-RU" dirty="0" smtClean="0"/>
              <a:t>3.Формировать нравственные качества личности, самостоятельность, патриотизм, любовь к родному городу.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1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86" y="476672"/>
            <a:ext cx="3171860" cy="38215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110762" y="332656"/>
            <a:ext cx="57573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Распределение деятельности между </a:t>
            </a:r>
          </a:p>
          <a:p>
            <a:r>
              <a:rPr lang="ru-RU" b="1" dirty="0" smtClean="0"/>
              <a:t>участниками проекта:</a:t>
            </a:r>
          </a:p>
          <a:p>
            <a:r>
              <a:rPr lang="ru-RU" b="1" dirty="0" smtClean="0"/>
              <a:t>Педагоги: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Наличие у педагога знаний о прошлом и настоящем нашего города, его традициях, достопримечательностях.</a:t>
            </a:r>
          </a:p>
          <a:p>
            <a:pPr marL="342900" indent="-342900">
              <a:buAutoNum type="arabicPeriod"/>
            </a:pPr>
            <a:r>
              <a:rPr lang="ru-RU" dirty="0" smtClean="0"/>
              <a:t>.Активное взаимодействие  с семьями воспитанников.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Организуют работу по реализации проекта.</a:t>
            </a:r>
          </a:p>
          <a:p>
            <a:pPr marL="342900" indent="-342900">
              <a:buAutoNum type="arabicPeriod"/>
            </a:pPr>
            <a:r>
              <a:rPr lang="ru-RU" dirty="0" smtClean="0"/>
              <a:t>Участвуют в реализации и защите проекта.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Организуют выставку проектов.</a:t>
            </a:r>
          </a:p>
          <a:p>
            <a:pPr marL="342900" indent="-342900">
              <a:buAutoNum type="arabicPeriod"/>
            </a:pPr>
            <a:r>
              <a:rPr lang="ru-RU" dirty="0" smtClean="0"/>
              <a:t>Оформляют тематические папки по проектам.</a:t>
            </a:r>
          </a:p>
          <a:p>
            <a:r>
              <a:rPr lang="ru-RU" b="1" dirty="0" smtClean="0"/>
              <a:t>Дети:</a:t>
            </a:r>
          </a:p>
          <a:p>
            <a:r>
              <a:rPr lang="ru-RU" dirty="0" smtClean="0"/>
              <a:t>1.Совместно со взрослыми собирают информацию из разных источников.</a:t>
            </a:r>
          </a:p>
          <a:p>
            <a:r>
              <a:rPr lang="ru-RU" dirty="0" smtClean="0"/>
              <a:t>2.Высказывают (зарисовывают) свои идеи.</a:t>
            </a:r>
          </a:p>
          <a:p>
            <a:r>
              <a:rPr lang="ru-RU" dirty="0" smtClean="0"/>
              <a:t>3.Участвуют совместно с родителями, воспитателями в презентации и защите проектов.</a:t>
            </a:r>
          </a:p>
          <a:p>
            <a:r>
              <a:rPr lang="ru-RU" b="1" dirty="0" smtClean="0"/>
              <a:t>Родители:</a:t>
            </a:r>
          </a:p>
          <a:p>
            <a:r>
              <a:rPr lang="ru-RU" dirty="0" smtClean="0"/>
              <a:t>1.Совместно с ребенком собирают информацию из разных источников.</a:t>
            </a:r>
          </a:p>
          <a:p>
            <a:r>
              <a:rPr lang="ru-RU" dirty="0" smtClean="0"/>
              <a:t>2.Совместно с ребенком оформляют проект (родители пишут, дети делают зарисовки, украшают страницы)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36345" y="4315651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3.Совместно с ребенком</a:t>
            </a:r>
          </a:p>
          <a:p>
            <a:r>
              <a:rPr lang="ru-RU" dirty="0" smtClean="0"/>
              <a:t> готовят презентацию проекта, участвуют в защите.</a:t>
            </a:r>
          </a:p>
          <a:p>
            <a:r>
              <a:rPr lang="ru-RU" dirty="0" smtClean="0"/>
              <a:t>4.Наличие у родителей знаний о прошлом и настоящем своего города, его достопримечательностях, традициях.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7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416880"/>
            <a:ext cx="5184577" cy="236404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323528" y="2965051"/>
            <a:ext cx="8450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Основные направления в работе  по реализации проекта:</a:t>
            </a:r>
          </a:p>
          <a:p>
            <a:r>
              <a:rPr lang="ru-RU" sz="1600" dirty="0" smtClean="0"/>
              <a:t>Речевое развитие, познание, экскурсии в музей, художественно-творческая (рисование, аппликация, лепка), чтение художественной литературы, музыка, трудовая деятельность, здоровье и безопасность.</a:t>
            </a:r>
          </a:p>
          <a:p>
            <a:endParaRPr lang="ru-RU" sz="1600" dirty="0"/>
          </a:p>
          <a:p>
            <a:r>
              <a:rPr lang="ru-RU" b="1" dirty="0" smtClean="0"/>
              <a:t>Принципы реализации проекта:</a:t>
            </a:r>
          </a:p>
          <a:p>
            <a:r>
              <a:rPr lang="ru-RU" sz="1600" dirty="0" smtClean="0"/>
              <a:t>-Принцип личностно-ориентированного общения</a:t>
            </a:r>
          </a:p>
          <a:p>
            <a:r>
              <a:rPr lang="ru-RU" sz="1600" dirty="0" smtClean="0"/>
              <a:t>В процессе обучения дети выступают как активные исследователи окружающего мира вместе с педагогом и родителями, а не просто пассивно переманивают опыт общения со взрослыми.</a:t>
            </a:r>
          </a:p>
          <a:p>
            <a:endParaRPr lang="ru-RU" dirty="0"/>
          </a:p>
          <a:p>
            <a:r>
              <a:rPr lang="ru-RU" b="1" dirty="0" smtClean="0"/>
              <a:t>Принцип последовательности:</a:t>
            </a:r>
          </a:p>
          <a:p>
            <a:r>
              <a:rPr lang="ru-RU" dirty="0" smtClean="0"/>
              <a:t>Предполагает планирование изученного материала последовательно: от близкого к далекому, от малого к великому (мой дом-моя улица-мой город-моя страна.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83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73016"/>
            <a:ext cx="2736304" cy="2952328"/>
          </a:xfrm>
          <a:prstGeom prst="ellipse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2033"/>
            <a:ext cx="2696115" cy="30469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347864" y="751354"/>
            <a:ext cx="5036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Принцип наглядности:</a:t>
            </a:r>
          </a:p>
          <a:p>
            <a:endParaRPr lang="ru-RU" b="1" dirty="0" smtClean="0"/>
          </a:p>
          <a:p>
            <a:r>
              <a:rPr lang="ru-RU" dirty="0" smtClean="0"/>
              <a:t>Широкое представление наглядности: иллюстрации, показ слайдов, фотографий, пейзажей, памятников, достопримечательностей и т.д. с использованием компьютера.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172017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Принцип занимательности</a:t>
            </a:r>
            <a:r>
              <a:rPr lang="ru-RU" b="1" dirty="0" smtClean="0"/>
              <a:t>:</a:t>
            </a:r>
          </a:p>
          <a:p>
            <a:endParaRPr lang="ru-RU" b="1" dirty="0"/>
          </a:p>
          <a:p>
            <a:r>
              <a:rPr lang="ru-RU" dirty="0"/>
              <a:t>Материал должен быть интересным, увлекательным для детей. Этот принцип формирует у детей желание выполнять предлагаемые виды занятий, стремиться к достижению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36370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898</TotalTime>
  <Words>1526</Words>
  <Application>Microsoft Office PowerPoint</Application>
  <PresentationFormat>Экран (4:3)</PresentationFormat>
  <Paragraphs>166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Candara</vt:lpstr>
      <vt:lpstr>Symbol</vt:lpstr>
      <vt:lpstr>Wingdings</vt:lpstr>
      <vt:lpstr>Волна</vt:lpstr>
      <vt:lpstr>Презентация PowerPoint</vt:lpstr>
      <vt:lpstr>Методический проект выполнила: Воспитатель: Заран Любовь Ивановна Группа «Аистенок» ГБДОУ  детский сад №121  Комбинированного вида Выборгского района   г. Санкт-Петербурга.</vt:lpstr>
      <vt:lpstr>Актуальность проекта. Неотъемлемая часть любой системы образования-воспитание патриотизма. Базовый этап формирования у детей любви к Родине это накопление ими социального опыта жизни в своем городе, усвоение принятых в нем норм поведения, взаимоотношений, приобщение к миру его культуры. Санкт-Петербург-это город с 310-летней историей и как любой город имеет свои достопримечательности, свои традиции. И одна из важных наших задач воспитывать в детях бережное отношение ко всему тому, что их окружает, осознать себя частью города, заложить фундамент  личности в ребенке. Таким образом, заложив фундамент с детства, мы можем надеяться, что  воспитали настоящего патриота.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81</cp:revision>
  <dcterms:created xsi:type="dcterms:W3CDTF">2013-03-11T16:12:24Z</dcterms:created>
  <dcterms:modified xsi:type="dcterms:W3CDTF">2014-02-16T09:57:03Z</dcterms:modified>
</cp:coreProperties>
</file>