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2D16"/>
    <a:srgbClr val="235B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660"/>
  </p:normalViewPr>
  <p:slideViewPr>
    <p:cSldViewPr>
      <p:cViewPr varScale="1">
        <p:scale>
          <a:sx n="69" d="100"/>
          <a:sy n="69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344816" cy="3384376"/>
          </a:xfrm>
        </p:spPr>
        <p:txBody>
          <a:bodyPr/>
          <a:lstStyle/>
          <a:p>
            <a:pPr algn="ctr"/>
            <a:r>
              <a:rPr lang="ru-RU" sz="5000" dirty="0" smtClean="0">
                <a:solidFill>
                  <a:schemeClr val="accent3">
                    <a:lumMod val="75000"/>
                  </a:schemeClr>
                </a:solidFill>
                <a:latin typeface="Gabriola" pitchFamily="82" charset="0"/>
              </a:rPr>
              <a:t>Развитие музыкальности у детей младшего дошкольного возраста в процессе игры на музыкальных инструментах</a:t>
            </a:r>
            <a:endParaRPr lang="ru-RU" sz="5000" dirty="0">
              <a:solidFill>
                <a:schemeClr val="accent3">
                  <a:lumMod val="75000"/>
                </a:schemeClr>
              </a:solidFill>
              <a:latin typeface="Gabriola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871426"/>
            <a:ext cx="5339432" cy="226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24" y="302863"/>
            <a:ext cx="3384376" cy="28902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9769">
            <a:off x="5192979" y="342869"/>
            <a:ext cx="2984096" cy="28102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799">
            <a:off x="2771800" y="3429000"/>
            <a:ext cx="3096344" cy="29757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301208"/>
            <a:ext cx="12763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4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Аналитический этап работы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работы показывают, что использование детских музыкальных инструментов  содействует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развитию творческих способностей у детей,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природной музыкальности,  создает условия для широкой ориентации в музыке и накоплению запаса музыкальных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впечатлений. 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Главный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критерий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оценке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результатов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творческих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опытов детей -  это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не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только правильность выполненных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заданий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прежде всего - возник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них интерес к этому занятию.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Подводя итог, можно сказать, что практически все дети проявляют интерес к музыке, к спонтанному включению в любое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музицирование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Но есть и те детки, которым нужно уделить больше внимание. Для того, чтобы раскрепостить этих ребят, в будущем планирую провести индивидуальную работу с целью: заинтересовать и привлечь к совместному музыкальному процессу.</a:t>
            </a: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300" y="5445224"/>
            <a:ext cx="1083368" cy="121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0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1700808"/>
            <a:ext cx="7715200" cy="2592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30194"/>
            <a:ext cx="5366370" cy="40050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640" y="5589240"/>
            <a:ext cx="1019041" cy="114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0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764704"/>
            <a:ext cx="7125113" cy="1512168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педагогического опыта:</a:t>
            </a:r>
            <a:r>
              <a:rPr lang="ru-RU" sz="27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музыкальности у детей младшего дошкольного возраста в процессе игры на детских музыкальных инструментах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09443" y="2564904"/>
            <a:ext cx="7125112" cy="3456384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Ф.И.О.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автора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Москаленко Екатерина Сергеевна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 -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учреждение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города Москвы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образовательная школа № 1376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Занимаемая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должность –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музыкальный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ГКП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086" y="5329127"/>
            <a:ext cx="12763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7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работы по теме: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09443" y="1916832"/>
            <a:ext cx="7125112" cy="403244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Теоретический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изучение педагогической и методической литературы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Практический –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подбор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методов, средств и форм работы с детьми, работа с детьми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взаимодействие с воспитателем и родителями.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Аналитический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анализ итогов, работа над ошибками, подготовка консультаций,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опыта работы.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301208"/>
            <a:ext cx="12763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педагогического опыта: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115616" y="1700808"/>
            <a:ext cx="6408712" cy="360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помощи детских музыкальных инструментов развивать </a:t>
            </a:r>
            <a:r>
              <a:rPr lang="ru-RU" sz="3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музыкальные и </a:t>
            </a:r>
            <a:r>
              <a:rPr lang="ru-RU" sz="3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творческие способности детей, воспитывать чувство ансамбля, формировать слуховой контроль.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157192"/>
            <a:ext cx="12763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9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7467600" cy="115212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Теоретический этап работы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859216" cy="576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Информационное пространство, в котором находятся современные дети,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значительно расширяет их кругозор, развивает познавательный интерес, но, зачастую, не может в полном объеме удовлетворить  духовные потребности и раскрыть индивидуальность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ребенка. Чтобы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взаимодействовать с современными детьми, педагогу самому необходимо быть современным. Не отрицая традиционные приемы и методы, все же находить новые способы сотрудничества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dirty="0"/>
              <a:t> 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 основу своего опыта я взяла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программу «Ладушки» ( авторы: 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Каплунова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И. 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Новоскольцева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и программу Кононовой Н.Г. «Обучаем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игре на детских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музыкальных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инструментах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так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как это уникальная возможность: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развивать индивидуальность детей, их способность к импровизации, творчеству, умение фантазировать;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воспитывать и развивать музыкальные способности в увлекательной эстетической игре с инструментами;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проявить внимание к эмоциональному миру детей, их способности к сопереживанию;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воспитывать навыки общения и сотрудничества в группе;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тренировки различных видов внимания, точной и быстрой реакции, умения слушать, активно воспринимать.</a:t>
            </a: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61" y="5517232"/>
            <a:ext cx="96490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3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7467600" cy="10801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Практический этап работы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BA2D16"/>
                </a:solidFill>
                <a:latin typeface="Times New Roman" pitchFamily="18" charset="0"/>
                <a:cs typeface="Times New Roman" pitchFamily="18" charset="0"/>
              </a:rPr>
              <a:t>Методы</a:t>
            </a:r>
            <a:r>
              <a:rPr lang="ru-RU" b="1" dirty="0">
                <a:solidFill>
                  <a:srgbClr val="BA2D16"/>
                </a:solidFill>
                <a:latin typeface="Times New Roman" pitchFamily="18" charset="0"/>
                <a:cs typeface="Times New Roman" pitchFamily="18" charset="0"/>
              </a:rPr>
              <a:t>, используемые в </a:t>
            </a:r>
            <a:r>
              <a:rPr lang="ru-RU" b="1" dirty="0" smtClean="0">
                <a:solidFill>
                  <a:srgbClr val="BA2D16"/>
                </a:solidFill>
                <a:latin typeface="Times New Roman" pitchFamily="18" charset="0"/>
                <a:cs typeface="Times New Roman" pitchFamily="18" charset="0"/>
              </a:rPr>
              <a:t>работе: 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Объяснение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Наглядно-зрительный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Наглядно-слуховой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Практический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активизации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творческих проявлений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05064"/>
            <a:ext cx="3089920" cy="2317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301208"/>
            <a:ext cx="12763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7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619268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BA2D16"/>
                </a:solidFill>
                <a:latin typeface="Times New Roman" pitchFamily="18" charset="0"/>
                <a:cs typeface="Times New Roman" pitchFamily="18" charset="0"/>
              </a:rPr>
              <a:t>Формы учебных занятий</a:t>
            </a:r>
            <a:r>
              <a:rPr lang="ru-RU" b="1" dirty="0" smtClean="0">
                <a:solidFill>
                  <a:srgbClr val="BA2D1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solidFill>
                  <a:srgbClr val="BA2D16"/>
                </a:solidFill>
                <a:latin typeface="Times New Roman" pitchFamily="18" charset="0"/>
                <a:cs typeface="Times New Roman" pitchFamily="18" charset="0"/>
              </a:rPr>
              <a:t>Разные </a:t>
            </a:r>
            <a:r>
              <a:rPr lang="ru-RU" dirty="0">
                <a:solidFill>
                  <a:srgbClr val="BA2D16"/>
                </a:solidFill>
                <a:latin typeface="Times New Roman" pitchFamily="18" charset="0"/>
                <a:cs typeface="Times New Roman" pitchFamily="18" charset="0"/>
              </a:rPr>
              <a:t>виды музыкальных </a:t>
            </a:r>
            <a:r>
              <a:rPr lang="ru-RU" dirty="0" smtClean="0">
                <a:solidFill>
                  <a:srgbClr val="BA2D16"/>
                </a:solidFill>
                <a:latin typeface="Times New Roman" pitchFamily="18" charset="0"/>
                <a:cs typeface="Times New Roman" pitchFamily="18" charset="0"/>
              </a:rPr>
              <a:t>занятий</a:t>
            </a:r>
          </a:p>
          <a:p>
            <a:r>
              <a:rPr lang="ru-RU" dirty="0" smtClean="0">
                <a:solidFill>
                  <a:srgbClr val="BA2D16"/>
                </a:solidFill>
                <a:latin typeface="Times New Roman" pitchFamily="18" charset="0"/>
                <a:cs typeface="Times New Roman" pitchFamily="18" charset="0"/>
              </a:rPr>
              <a:t>Музыкально-дидактические игры</a:t>
            </a:r>
          </a:p>
          <a:p>
            <a:r>
              <a:rPr lang="ru-RU" dirty="0" smtClean="0">
                <a:solidFill>
                  <a:srgbClr val="BA2D16"/>
                </a:solidFill>
                <a:latin typeface="Times New Roman" pitchFamily="18" charset="0"/>
                <a:cs typeface="Times New Roman" pitchFamily="18" charset="0"/>
              </a:rPr>
              <a:t>Индивидуальная</a:t>
            </a:r>
            <a:r>
              <a:rPr lang="ru-RU" dirty="0">
                <a:solidFill>
                  <a:srgbClr val="BA2D16"/>
                </a:solidFill>
                <a:latin typeface="Times New Roman" pitchFamily="18" charset="0"/>
                <a:cs typeface="Times New Roman" pitchFamily="18" charset="0"/>
              </a:rPr>
              <a:t>  и самостоятельная музыкально-эстетическая </a:t>
            </a:r>
            <a:r>
              <a:rPr lang="ru-RU" dirty="0" smtClean="0">
                <a:solidFill>
                  <a:srgbClr val="BA2D16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  <a:p>
            <a:r>
              <a:rPr lang="ru-RU" dirty="0" smtClean="0">
                <a:solidFill>
                  <a:srgbClr val="BA2D16"/>
                </a:solidFill>
                <a:latin typeface="Times New Roman" pitchFamily="18" charset="0"/>
                <a:cs typeface="Times New Roman" pitchFamily="18" charset="0"/>
              </a:rPr>
              <a:t>Музыкальные досуги</a:t>
            </a:r>
          </a:p>
          <a:p>
            <a:pPr marL="0" indent="0">
              <a:buNone/>
            </a:pPr>
            <a:r>
              <a:rPr lang="ru-RU" b="1" dirty="0">
                <a:solidFill>
                  <a:srgbClr val="BA2D16"/>
                </a:solidFill>
                <a:latin typeface="Times New Roman" pitchFamily="18" charset="0"/>
                <a:cs typeface="Times New Roman" pitchFamily="18" charset="0"/>
              </a:rPr>
              <a:t>Приёмы, используемые в работе:</a:t>
            </a:r>
            <a:endParaRPr lang="ru-RU" dirty="0">
              <a:solidFill>
                <a:srgbClr val="BA2D1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BA2D16"/>
                </a:solidFill>
              </a:rPr>
              <a:t>Побуждения</a:t>
            </a:r>
            <a:endParaRPr lang="ru-RU" dirty="0">
              <a:solidFill>
                <a:srgbClr val="BA2D16"/>
              </a:solidFill>
            </a:endParaRPr>
          </a:p>
          <a:p>
            <a:r>
              <a:rPr lang="ru-RU" dirty="0" smtClean="0">
                <a:solidFill>
                  <a:srgbClr val="BA2D16"/>
                </a:solidFill>
              </a:rPr>
              <a:t>Предложения</a:t>
            </a:r>
            <a:endParaRPr lang="ru-RU" dirty="0">
              <a:solidFill>
                <a:srgbClr val="BA2D16"/>
              </a:solidFill>
            </a:endParaRPr>
          </a:p>
          <a:p>
            <a:r>
              <a:rPr lang="ru-RU" dirty="0" smtClean="0">
                <a:solidFill>
                  <a:srgbClr val="BA2D16"/>
                </a:solidFill>
              </a:rPr>
              <a:t>Совместного поиска</a:t>
            </a:r>
            <a:endParaRPr lang="ru-RU" dirty="0">
              <a:solidFill>
                <a:srgbClr val="BA2D16"/>
              </a:solidFill>
            </a:endParaRPr>
          </a:p>
          <a:p>
            <a:r>
              <a:rPr lang="ru-RU" dirty="0" smtClean="0">
                <a:solidFill>
                  <a:srgbClr val="BA2D16"/>
                </a:solidFill>
              </a:rPr>
              <a:t>Наблюдения</a:t>
            </a:r>
            <a:endParaRPr lang="ru-RU" dirty="0">
              <a:solidFill>
                <a:srgbClr val="BA2D16"/>
              </a:solidFill>
            </a:endParaRPr>
          </a:p>
          <a:p>
            <a:r>
              <a:rPr lang="ru-RU" dirty="0" smtClean="0">
                <a:solidFill>
                  <a:srgbClr val="BA2D16"/>
                </a:solidFill>
              </a:rPr>
              <a:t>Помощи</a:t>
            </a:r>
            <a:endParaRPr lang="ru-RU" dirty="0">
              <a:solidFill>
                <a:srgbClr val="BA2D16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BA2D1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BA2D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429250"/>
            <a:ext cx="12763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0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9460"/>
            <a:ext cx="3346982" cy="2753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445" y="625794"/>
            <a:ext cx="4359000" cy="4713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1" y="4077071"/>
            <a:ext cx="3305218" cy="23727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222" y="5648544"/>
            <a:ext cx="1080447" cy="120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1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7809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Музыкально – дидактическая игра –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музицирование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сказочка -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шумелка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7704856" cy="52051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такой сказке текст составляется так, что после одной - двух фраз ребёнку есть возможность что-либо изобразить шумом. Реализация малышом своих представлений в звуках и шумах - занятие творческое и весьма эмоциональное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Совместная игра малыша с взрослым или другими детьми даёт навыки взаимодействия и коллективизма.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Копирование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«чужих» ритмов развивает слуховое восприятие и память.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громких и тихих звуков, отрывистых и протяжных, высоких и низких развивает слух ребёнка, а копирование шумов способствует развитию мелкой моторики.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Благодаря шумовому оформлению сказочек, у ребёнка развивается и умение сосредоточенно слушать, и хорошая реакция и память.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300" y="5517232"/>
            <a:ext cx="1083369" cy="121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298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Развитие музыкальности у детей младшего дошкольного возраста в процессе игры на музыкальных инструментах</vt:lpstr>
      <vt:lpstr>Тема педагогического опыта: Развитие музыкальности у детей младшего дошкольного возраста в процессе игры на детских музыкальных инструментах</vt:lpstr>
      <vt:lpstr>Этапы работы по теме:</vt:lpstr>
      <vt:lpstr>Цель педагогического опыта:</vt:lpstr>
      <vt:lpstr>Теоретический этап работы</vt:lpstr>
      <vt:lpstr>Практический этап работы</vt:lpstr>
      <vt:lpstr>Презентация PowerPoint</vt:lpstr>
      <vt:lpstr>Презентация PowerPoint</vt:lpstr>
      <vt:lpstr>Музыкально – дидактическая игра – музицирование: сказочка - шумелка</vt:lpstr>
      <vt:lpstr>Презентация PowerPoint</vt:lpstr>
      <vt:lpstr>Аналитический этап работы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мега</dc:creator>
  <cp:lastModifiedBy>мега</cp:lastModifiedBy>
  <cp:revision>22</cp:revision>
  <dcterms:created xsi:type="dcterms:W3CDTF">2013-03-19T19:16:57Z</dcterms:created>
  <dcterms:modified xsi:type="dcterms:W3CDTF">2015-02-04T19:46:17Z</dcterms:modified>
</cp:coreProperties>
</file>