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57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6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Удивительный песок </a:t>
            </a:r>
            <a:endParaRPr lang="ru-RU" sz="66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eb4aadd07a5c9b_bi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1" y="1571612"/>
            <a:ext cx="3286148" cy="2463379"/>
          </a:xfrm>
        </p:spPr>
      </p:pic>
      <p:pic>
        <p:nvPicPr>
          <p:cNvPr id="5" name="Рисунок 4" descr="0035479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3786190"/>
            <a:ext cx="3864049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500042"/>
            <a:ext cx="8534400" cy="9286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Создание картин при помощи песка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есок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48744" y="2008187"/>
            <a:ext cx="3810000" cy="36099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05744" y="1655762"/>
            <a:ext cx="6423842" cy="45593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_55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25023" y="1274746"/>
            <a:ext cx="6143668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00013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Использование в строительстве, для изготовления цементных растворов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есок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728" y="2143116"/>
            <a:ext cx="5643602" cy="44291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Для получения бетона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есок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85918" y="2357430"/>
            <a:ext cx="5000660" cy="36433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571480"/>
            <a:ext cx="8534400" cy="85725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Использование песка на дорогах в гололед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есок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85918" y="2357430"/>
            <a:ext cx="5500726" cy="3500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13429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Песок используется для детских игр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песок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785926"/>
            <a:ext cx="3714776" cy="29289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песок5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48337" y="2640806"/>
            <a:ext cx="2143125" cy="2143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Использования песка для изготовления стекла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песок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48744" y="2246312"/>
            <a:ext cx="3810000" cy="3133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Для очищения воды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199_middl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00364" y="1901322"/>
            <a:ext cx="3357586" cy="413241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Песок используется в медицине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IMAG08231-169x30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5985" y="2643182"/>
            <a:ext cx="4429156" cy="2995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8586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Использование песка при тушении пожара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_picture_file_path_649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72494" y="2070100"/>
            <a:ext cx="4762500" cy="3486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429</TotalTime>
  <Words>46</Words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Удивительный песок </vt:lpstr>
      <vt:lpstr>Использование в строительстве, для изготовления цементных растворов</vt:lpstr>
      <vt:lpstr>Для получения бетона</vt:lpstr>
      <vt:lpstr>Использование песка на дорогах в гололед</vt:lpstr>
      <vt:lpstr>Песок используется для детских игр</vt:lpstr>
      <vt:lpstr>Использования песка для изготовления стекла </vt:lpstr>
      <vt:lpstr>Для очищения воды</vt:lpstr>
      <vt:lpstr>Песок используется в медицине</vt:lpstr>
      <vt:lpstr>Использование песка при тушении пожара</vt:lpstr>
      <vt:lpstr>Создание картин при помощи песка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Ах этот, удивительный песок</dc:title>
  <dc:creator>Acer</dc:creator>
  <cp:lastModifiedBy>Acer</cp:lastModifiedBy>
  <cp:revision>49</cp:revision>
  <dcterms:created xsi:type="dcterms:W3CDTF">2013-11-21T10:30:19Z</dcterms:created>
  <dcterms:modified xsi:type="dcterms:W3CDTF">2015-03-17T17:31:28Z</dcterms:modified>
</cp:coreProperties>
</file>