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5" r:id="rId4"/>
    <p:sldId id="276" r:id="rId5"/>
    <p:sldId id="273" r:id="rId6"/>
    <p:sldId id="2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47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85624-AD2A-4802-B181-9FF384BBACD2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3BCF6-87D1-467E-B7EB-A778439D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родом из страны, которая зовется Графика.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нашей стране много черного и белого. Мы во всем любим чистоту и порядок. Если гражданин что-то нарисовал неправильно, мы тут же все исправим, и порядок наведем – ответил ей  Чистюля.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 поняла, что и карандаш и ластик важны для любого художника,</a:t>
            </a:r>
            <a:r>
              <a:rPr lang="ru-RU" baseline="0" dirty="0" smtClean="0"/>
              <a:t> - обрадовалась Капелька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tx2">
              <a:lumMod val="20000"/>
              <a:lumOff val="80000"/>
              <a:alpha val="42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Дидактическая сказка по развитию художественных способностей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Автор: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Бородаева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Е.С.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8388424" cy="864096"/>
          </a:xfrm>
          <a:noFill/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Капелька и ее друзья</a:t>
            </a: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FFFF">
                <a:alpha val="41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Группа 78"/>
          <p:cNvGrpSpPr/>
          <p:nvPr/>
        </p:nvGrpSpPr>
        <p:grpSpPr>
          <a:xfrm>
            <a:off x="126415" y="1340768"/>
            <a:ext cx="8262009" cy="5319465"/>
            <a:chOff x="126415" y="1340768"/>
            <a:chExt cx="8262009" cy="5319465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451727" y="1340768"/>
              <a:ext cx="7936697" cy="5319465"/>
              <a:chOff x="451727" y="1340768"/>
              <a:chExt cx="7936697" cy="5319465"/>
            </a:xfrm>
          </p:grpSpPr>
          <p:sp>
            <p:nvSpPr>
              <p:cNvPr id="57" name="Куб 56"/>
              <p:cNvSpPr/>
              <p:nvPr/>
            </p:nvSpPr>
            <p:spPr>
              <a:xfrm>
                <a:off x="6588224" y="1412776"/>
                <a:ext cx="1800200" cy="4680520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Куб 58"/>
              <p:cNvSpPr/>
              <p:nvPr/>
            </p:nvSpPr>
            <p:spPr>
              <a:xfrm rot="15985560">
                <a:off x="2269891" y="2760842"/>
                <a:ext cx="1480933" cy="2694294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Куб 57"/>
              <p:cNvSpPr/>
              <p:nvPr/>
            </p:nvSpPr>
            <p:spPr>
              <a:xfrm>
                <a:off x="3851920" y="1340768"/>
                <a:ext cx="1656184" cy="4032448"/>
              </a:xfrm>
              <a:prstGeom prst="cub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с одним скругленным углом 59"/>
              <p:cNvSpPr/>
              <p:nvPr/>
            </p:nvSpPr>
            <p:spPr>
              <a:xfrm>
                <a:off x="4139952" y="2060848"/>
                <a:ext cx="288032" cy="576064"/>
              </a:xfrm>
              <a:prstGeom prst="round1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с одним скругленным углом 60"/>
              <p:cNvSpPr/>
              <p:nvPr/>
            </p:nvSpPr>
            <p:spPr>
              <a:xfrm>
                <a:off x="4644008" y="2060848"/>
                <a:ext cx="288032" cy="576064"/>
              </a:xfrm>
              <a:prstGeom prst="round1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с одним скругленным углом 61"/>
              <p:cNvSpPr/>
              <p:nvPr/>
            </p:nvSpPr>
            <p:spPr>
              <a:xfrm>
                <a:off x="4139952" y="3068960"/>
                <a:ext cx="288032" cy="576064"/>
              </a:xfrm>
              <a:prstGeom prst="round1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с одним скругленным углом 62"/>
              <p:cNvSpPr/>
              <p:nvPr/>
            </p:nvSpPr>
            <p:spPr>
              <a:xfrm>
                <a:off x="4644008" y="3068960"/>
                <a:ext cx="288032" cy="576064"/>
              </a:xfrm>
              <a:prstGeom prst="round1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с одним скругленным углом 63"/>
              <p:cNvSpPr/>
              <p:nvPr/>
            </p:nvSpPr>
            <p:spPr>
              <a:xfrm>
                <a:off x="4355976" y="4581128"/>
                <a:ext cx="360040" cy="792088"/>
              </a:xfrm>
              <a:prstGeom prst="round1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с одним скругленным углом 64"/>
              <p:cNvSpPr/>
              <p:nvPr/>
            </p:nvSpPr>
            <p:spPr>
              <a:xfrm>
                <a:off x="7092280" y="2276872"/>
                <a:ext cx="288032" cy="576064"/>
              </a:xfrm>
              <a:prstGeom prst="round1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с одним скругленным углом 65"/>
              <p:cNvSpPr/>
              <p:nvPr/>
            </p:nvSpPr>
            <p:spPr>
              <a:xfrm>
                <a:off x="7092280" y="3356992"/>
                <a:ext cx="288032" cy="576064"/>
              </a:xfrm>
              <a:prstGeom prst="round1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ик с одним скругленным углом 66"/>
              <p:cNvSpPr/>
              <p:nvPr/>
            </p:nvSpPr>
            <p:spPr>
              <a:xfrm>
                <a:off x="7092280" y="4365104"/>
                <a:ext cx="288032" cy="576064"/>
              </a:xfrm>
              <a:prstGeom prst="round1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с одним скругленным углом 67"/>
              <p:cNvSpPr/>
              <p:nvPr/>
            </p:nvSpPr>
            <p:spPr>
              <a:xfrm>
                <a:off x="3347864" y="4005064"/>
                <a:ext cx="216024" cy="504056"/>
              </a:xfrm>
              <a:prstGeom prst="round1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с одним скругленным углом 68"/>
              <p:cNvSpPr/>
              <p:nvPr/>
            </p:nvSpPr>
            <p:spPr>
              <a:xfrm>
                <a:off x="2627784" y="4005064"/>
                <a:ext cx="288032" cy="576064"/>
              </a:xfrm>
              <a:prstGeom prst="round1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Цилиндр 70"/>
              <p:cNvSpPr/>
              <p:nvPr/>
            </p:nvSpPr>
            <p:spPr>
              <a:xfrm>
                <a:off x="5940152" y="3429000"/>
                <a:ext cx="216024" cy="1224136"/>
              </a:xfrm>
              <a:prstGeom prst="can">
                <a:avLst/>
              </a:prstGeom>
              <a:solidFill>
                <a:schemeClr val="bg1"/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блако 69"/>
              <p:cNvSpPr/>
              <p:nvPr/>
            </p:nvSpPr>
            <p:spPr>
              <a:xfrm>
                <a:off x="5508104" y="2780928"/>
                <a:ext cx="1008112" cy="1080120"/>
              </a:xfrm>
              <a:prstGeom prst="cloud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Арка 72"/>
              <p:cNvSpPr/>
              <p:nvPr/>
            </p:nvSpPr>
            <p:spPr>
              <a:xfrm rot="913340">
                <a:off x="451727" y="5456769"/>
                <a:ext cx="5803114" cy="1203464"/>
              </a:xfrm>
              <a:prstGeom prst="blockArc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 rot="993763">
              <a:off x="126415" y="1368217"/>
              <a:ext cx="1409818" cy="4410685"/>
              <a:chOff x="3152357" y="255612"/>
              <a:chExt cx="1409818" cy="4410685"/>
            </a:xfrm>
          </p:grpSpPr>
          <p:sp>
            <p:nvSpPr>
              <p:cNvPr id="47" name="Прямоугольник 46"/>
              <p:cNvSpPr/>
              <p:nvPr/>
            </p:nvSpPr>
            <p:spPr>
              <a:xfrm rot="20007833">
                <a:off x="4207895" y="1315223"/>
                <a:ext cx="354280" cy="335107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8" name="Группа 47"/>
              <p:cNvGrpSpPr/>
              <p:nvPr/>
            </p:nvGrpSpPr>
            <p:grpSpPr>
              <a:xfrm>
                <a:off x="3152357" y="255612"/>
                <a:ext cx="1275627" cy="2406684"/>
                <a:chOff x="3122802" y="255612"/>
                <a:chExt cx="1275627" cy="2406684"/>
              </a:xfrm>
            </p:grpSpPr>
            <p:sp>
              <p:nvSpPr>
                <p:cNvPr id="49" name="Равнобедренный треугольник 48"/>
                <p:cNvSpPr/>
                <p:nvPr/>
              </p:nvSpPr>
              <p:spPr>
                <a:xfrm rot="19919465">
                  <a:off x="3122802" y="255612"/>
                  <a:ext cx="338267" cy="144227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Улыбающееся лицо 49"/>
                <p:cNvSpPr/>
                <p:nvPr/>
              </p:nvSpPr>
              <p:spPr>
                <a:xfrm rot="19944442">
                  <a:off x="3645097" y="1523336"/>
                  <a:ext cx="350022" cy="747530"/>
                </a:xfrm>
                <a:prstGeom prst="smileyFac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Блок-схема: сопоставление 50"/>
                <p:cNvSpPr/>
                <p:nvPr/>
              </p:nvSpPr>
              <p:spPr>
                <a:xfrm rot="3278954">
                  <a:off x="3678349" y="1942216"/>
                  <a:ext cx="648072" cy="792088"/>
                </a:xfrm>
                <a:prstGeom prst="flowChartCollat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5" name="Скругленный прямоугольник 74"/>
            <p:cNvSpPr/>
            <p:nvPr/>
          </p:nvSpPr>
          <p:spPr>
            <a:xfrm>
              <a:off x="1765810" y="4770716"/>
              <a:ext cx="876907" cy="149303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Улыбающееся лицо 75"/>
            <p:cNvSpPr/>
            <p:nvPr/>
          </p:nvSpPr>
          <p:spPr>
            <a:xfrm>
              <a:off x="1835696" y="4941168"/>
              <a:ext cx="648072" cy="720080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Блок-схема: сопоставление 76"/>
            <p:cNvSpPr/>
            <p:nvPr/>
          </p:nvSpPr>
          <p:spPr>
            <a:xfrm rot="5400000">
              <a:off x="1870889" y="5648587"/>
              <a:ext cx="576064" cy="502434"/>
            </a:xfrm>
            <a:prstGeom prst="flowChartCol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FFFF">
                <a:alpha val="41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25"/>
          <p:cNvGrpSpPr/>
          <p:nvPr/>
        </p:nvGrpSpPr>
        <p:grpSpPr>
          <a:xfrm rot="20856919">
            <a:off x="9796262" y="1663385"/>
            <a:ext cx="3437123" cy="4882840"/>
            <a:chOff x="3754695" y="1268760"/>
            <a:chExt cx="3963075" cy="5238038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 rot="3999037">
              <a:off x="6667702" y="2563766"/>
              <a:ext cx="405491" cy="1694645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11756204">
              <a:off x="4759009" y="3276145"/>
              <a:ext cx="912350" cy="3230653"/>
            </a:xfrm>
            <a:prstGeom prst="triangl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1085553">
              <a:off x="4859374" y="2351669"/>
              <a:ext cx="1672392" cy="165325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Капля 42"/>
            <p:cNvSpPr/>
            <p:nvPr/>
          </p:nvSpPr>
          <p:spPr>
            <a:xfrm rot="20042516">
              <a:off x="5076056" y="1268760"/>
              <a:ext cx="1800200" cy="1944216"/>
            </a:xfrm>
            <a:prstGeom prst="teardrop">
              <a:avLst>
                <a:gd name="adj" fmla="val 154338"/>
              </a:avLst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Улыбающееся лицо 43"/>
            <p:cNvSpPr/>
            <p:nvPr/>
          </p:nvSpPr>
          <p:spPr>
            <a:xfrm rot="1142079">
              <a:off x="5286810" y="1978304"/>
              <a:ext cx="1128848" cy="1080120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 rot="18888308">
              <a:off x="4353973" y="2038513"/>
              <a:ext cx="365260" cy="1563816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73"/>
          <p:cNvGrpSpPr/>
          <p:nvPr/>
        </p:nvGrpSpPr>
        <p:grpSpPr>
          <a:xfrm>
            <a:off x="451727" y="1340768"/>
            <a:ext cx="7936697" cy="5319465"/>
            <a:chOff x="451727" y="1340768"/>
            <a:chExt cx="7936697" cy="5319465"/>
          </a:xfrm>
        </p:grpSpPr>
        <p:sp>
          <p:nvSpPr>
            <p:cNvPr id="57" name="Куб 56"/>
            <p:cNvSpPr/>
            <p:nvPr/>
          </p:nvSpPr>
          <p:spPr>
            <a:xfrm>
              <a:off x="6588224" y="1412776"/>
              <a:ext cx="1800200" cy="468052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Куб 58"/>
            <p:cNvSpPr/>
            <p:nvPr/>
          </p:nvSpPr>
          <p:spPr>
            <a:xfrm rot="15985560">
              <a:off x="2269891" y="2760842"/>
              <a:ext cx="1480933" cy="2694294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Куб 57"/>
            <p:cNvSpPr/>
            <p:nvPr/>
          </p:nvSpPr>
          <p:spPr>
            <a:xfrm>
              <a:off x="3851920" y="1340768"/>
              <a:ext cx="1656184" cy="4032448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с одним скругленным углом 59"/>
            <p:cNvSpPr/>
            <p:nvPr/>
          </p:nvSpPr>
          <p:spPr>
            <a:xfrm>
              <a:off x="4139952" y="2060848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с одним скругленным углом 60"/>
            <p:cNvSpPr/>
            <p:nvPr/>
          </p:nvSpPr>
          <p:spPr>
            <a:xfrm>
              <a:off x="4644008" y="2060848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с одним скругленным углом 61"/>
            <p:cNvSpPr/>
            <p:nvPr/>
          </p:nvSpPr>
          <p:spPr>
            <a:xfrm>
              <a:off x="4139952" y="3068960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с одним скругленным углом 62"/>
            <p:cNvSpPr/>
            <p:nvPr/>
          </p:nvSpPr>
          <p:spPr>
            <a:xfrm>
              <a:off x="4644008" y="3068960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с одним скругленным углом 63"/>
            <p:cNvSpPr/>
            <p:nvPr/>
          </p:nvSpPr>
          <p:spPr>
            <a:xfrm>
              <a:off x="4355976" y="4581128"/>
              <a:ext cx="360040" cy="792088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с одним скругленным углом 64"/>
            <p:cNvSpPr/>
            <p:nvPr/>
          </p:nvSpPr>
          <p:spPr>
            <a:xfrm>
              <a:off x="7092280" y="2276872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с одним скругленным углом 65"/>
            <p:cNvSpPr/>
            <p:nvPr/>
          </p:nvSpPr>
          <p:spPr>
            <a:xfrm>
              <a:off x="7092280" y="3356992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с одним скругленным углом 66"/>
            <p:cNvSpPr/>
            <p:nvPr/>
          </p:nvSpPr>
          <p:spPr>
            <a:xfrm>
              <a:off x="7092280" y="4365104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с одним скругленным углом 67"/>
            <p:cNvSpPr/>
            <p:nvPr/>
          </p:nvSpPr>
          <p:spPr>
            <a:xfrm>
              <a:off x="3347864" y="4005064"/>
              <a:ext cx="216024" cy="504056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с одним скругленным углом 68"/>
            <p:cNvSpPr/>
            <p:nvPr/>
          </p:nvSpPr>
          <p:spPr>
            <a:xfrm>
              <a:off x="2627784" y="4005064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Цилиндр 70"/>
            <p:cNvSpPr/>
            <p:nvPr/>
          </p:nvSpPr>
          <p:spPr>
            <a:xfrm>
              <a:off x="5940152" y="3429000"/>
              <a:ext cx="216024" cy="1224136"/>
            </a:xfrm>
            <a:prstGeom prst="can">
              <a:avLst/>
            </a:prstGeom>
            <a:solidFill>
              <a:schemeClr val="bg1"/>
            </a:soli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блако 69"/>
            <p:cNvSpPr/>
            <p:nvPr/>
          </p:nvSpPr>
          <p:spPr>
            <a:xfrm>
              <a:off x="5508104" y="2780928"/>
              <a:ext cx="1008112" cy="1080120"/>
            </a:xfrm>
            <a:prstGeom prst="cloud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Арка 72"/>
            <p:cNvSpPr/>
            <p:nvPr/>
          </p:nvSpPr>
          <p:spPr>
            <a:xfrm rot="913340">
              <a:off x="451727" y="5456769"/>
              <a:ext cx="5803114" cy="1203464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5576" y="4437112"/>
            <a:ext cx="1027652" cy="1642035"/>
            <a:chOff x="703523" y="4486457"/>
            <a:chExt cx="1027652" cy="1642035"/>
          </a:xfrm>
        </p:grpSpPr>
        <p:sp>
          <p:nvSpPr>
            <p:cNvPr id="54" name="Скругленный прямоугольник 53"/>
            <p:cNvSpPr/>
            <p:nvPr/>
          </p:nvSpPr>
          <p:spPr>
            <a:xfrm rot="20478691">
              <a:off x="703523" y="4486457"/>
              <a:ext cx="1027652" cy="164203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779017" y="4741592"/>
              <a:ext cx="912663" cy="1091419"/>
              <a:chOff x="772024" y="4741592"/>
              <a:chExt cx="912663" cy="1091419"/>
            </a:xfrm>
          </p:grpSpPr>
          <p:sp>
            <p:nvSpPr>
              <p:cNvPr id="55" name="Улыбающееся лицо 54"/>
              <p:cNvSpPr/>
              <p:nvPr/>
            </p:nvSpPr>
            <p:spPr>
              <a:xfrm rot="19904118">
                <a:off x="772024" y="4741592"/>
                <a:ext cx="720080" cy="720080"/>
              </a:xfrm>
              <a:prstGeom prst="smileyFac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Блок-схема: сопоставление 55"/>
              <p:cNvSpPr/>
              <p:nvPr/>
            </p:nvSpPr>
            <p:spPr>
              <a:xfrm rot="4166445">
                <a:off x="1071908" y="5220232"/>
                <a:ext cx="476899" cy="748659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73"/>
          <p:cNvGrpSpPr/>
          <p:nvPr/>
        </p:nvGrpSpPr>
        <p:grpSpPr>
          <a:xfrm>
            <a:off x="451727" y="1340768"/>
            <a:ext cx="7936697" cy="5319465"/>
            <a:chOff x="451727" y="1340768"/>
            <a:chExt cx="7936697" cy="5319465"/>
          </a:xfrm>
        </p:grpSpPr>
        <p:sp>
          <p:nvSpPr>
            <p:cNvPr id="57" name="Куб 56"/>
            <p:cNvSpPr/>
            <p:nvPr/>
          </p:nvSpPr>
          <p:spPr>
            <a:xfrm>
              <a:off x="6588224" y="1412776"/>
              <a:ext cx="1800200" cy="468052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Куб 58"/>
            <p:cNvSpPr/>
            <p:nvPr/>
          </p:nvSpPr>
          <p:spPr>
            <a:xfrm rot="15985560">
              <a:off x="2269891" y="2760842"/>
              <a:ext cx="1480933" cy="2694294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Куб 57"/>
            <p:cNvSpPr/>
            <p:nvPr/>
          </p:nvSpPr>
          <p:spPr>
            <a:xfrm>
              <a:off x="3851920" y="1340768"/>
              <a:ext cx="1656184" cy="4032448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с одним скругленным углом 59"/>
            <p:cNvSpPr/>
            <p:nvPr/>
          </p:nvSpPr>
          <p:spPr>
            <a:xfrm>
              <a:off x="4139952" y="2060848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с одним скругленным углом 60"/>
            <p:cNvSpPr/>
            <p:nvPr/>
          </p:nvSpPr>
          <p:spPr>
            <a:xfrm>
              <a:off x="4644008" y="2060848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с одним скругленным углом 61"/>
            <p:cNvSpPr/>
            <p:nvPr/>
          </p:nvSpPr>
          <p:spPr>
            <a:xfrm>
              <a:off x="4139952" y="3068960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с одним скругленным углом 62"/>
            <p:cNvSpPr/>
            <p:nvPr/>
          </p:nvSpPr>
          <p:spPr>
            <a:xfrm>
              <a:off x="4644008" y="3068960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с одним скругленным углом 63"/>
            <p:cNvSpPr/>
            <p:nvPr/>
          </p:nvSpPr>
          <p:spPr>
            <a:xfrm>
              <a:off x="4355976" y="4581128"/>
              <a:ext cx="360040" cy="792088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с одним скругленным углом 64"/>
            <p:cNvSpPr/>
            <p:nvPr/>
          </p:nvSpPr>
          <p:spPr>
            <a:xfrm>
              <a:off x="7092280" y="2276872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с одним скругленным углом 65"/>
            <p:cNvSpPr/>
            <p:nvPr/>
          </p:nvSpPr>
          <p:spPr>
            <a:xfrm>
              <a:off x="7092280" y="3356992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с одним скругленным углом 66"/>
            <p:cNvSpPr/>
            <p:nvPr/>
          </p:nvSpPr>
          <p:spPr>
            <a:xfrm>
              <a:off x="7092280" y="4365104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с одним скругленным углом 67"/>
            <p:cNvSpPr/>
            <p:nvPr/>
          </p:nvSpPr>
          <p:spPr>
            <a:xfrm>
              <a:off x="3347864" y="4005064"/>
              <a:ext cx="216024" cy="504056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с одним скругленным углом 68"/>
            <p:cNvSpPr/>
            <p:nvPr/>
          </p:nvSpPr>
          <p:spPr>
            <a:xfrm>
              <a:off x="2627784" y="4005064"/>
              <a:ext cx="288032" cy="576064"/>
            </a:xfrm>
            <a:prstGeom prst="round1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Цилиндр 70"/>
            <p:cNvSpPr/>
            <p:nvPr/>
          </p:nvSpPr>
          <p:spPr>
            <a:xfrm>
              <a:off x="5940152" y="3429000"/>
              <a:ext cx="216024" cy="1224136"/>
            </a:xfrm>
            <a:prstGeom prst="can">
              <a:avLst/>
            </a:prstGeom>
            <a:solidFill>
              <a:schemeClr val="bg1"/>
            </a:soli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блако 69"/>
            <p:cNvSpPr/>
            <p:nvPr/>
          </p:nvSpPr>
          <p:spPr>
            <a:xfrm>
              <a:off x="5508104" y="2780928"/>
              <a:ext cx="1008112" cy="1080120"/>
            </a:xfrm>
            <a:prstGeom prst="cloud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Арка 72"/>
            <p:cNvSpPr/>
            <p:nvPr/>
          </p:nvSpPr>
          <p:spPr>
            <a:xfrm rot="913340">
              <a:off x="451727" y="5456769"/>
              <a:ext cx="5803114" cy="1203464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73"/>
          <p:cNvGrpSpPr/>
          <p:nvPr/>
        </p:nvGrpSpPr>
        <p:grpSpPr>
          <a:xfrm>
            <a:off x="755576" y="4437112"/>
            <a:ext cx="1027652" cy="1642035"/>
            <a:chOff x="703523" y="4486457"/>
            <a:chExt cx="1027652" cy="1642035"/>
          </a:xfrm>
        </p:grpSpPr>
        <p:sp>
          <p:nvSpPr>
            <p:cNvPr id="54" name="Скругленный прямоугольник 53"/>
            <p:cNvSpPr/>
            <p:nvPr/>
          </p:nvSpPr>
          <p:spPr>
            <a:xfrm rot="20478691">
              <a:off x="703523" y="4486457"/>
              <a:ext cx="1027652" cy="164203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71"/>
            <p:cNvGrpSpPr/>
            <p:nvPr/>
          </p:nvGrpSpPr>
          <p:grpSpPr>
            <a:xfrm>
              <a:off x="779017" y="4741592"/>
              <a:ext cx="912663" cy="1091419"/>
              <a:chOff x="772024" y="4741592"/>
              <a:chExt cx="912663" cy="1091419"/>
            </a:xfrm>
          </p:grpSpPr>
          <p:sp>
            <p:nvSpPr>
              <p:cNvPr id="55" name="Улыбающееся лицо 54"/>
              <p:cNvSpPr/>
              <p:nvPr/>
            </p:nvSpPr>
            <p:spPr>
              <a:xfrm rot="19904118">
                <a:off x="772024" y="4741592"/>
                <a:ext cx="720080" cy="720080"/>
              </a:xfrm>
              <a:prstGeom prst="smileyFac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Блок-схема: сопоставление 55"/>
              <p:cNvSpPr/>
              <p:nvPr/>
            </p:nvSpPr>
            <p:spPr>
              <a:xfrm rot="4166445">
                <a:off x="1071908" y="5220232"/>
                <a:ext cx="476899" cy="748659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Группа 45"/>
          <p:cNvGrpSpPr/>
          <p:nvPr/>
        </p:nvGrpSpPr>
        <p:grpSpPr>
          <a:xfrm rot="1390477">
            <a:off x="1134528" y="1440223"/>
            <a:ext cx="1409818" cy="4410685"/>
            <a:chOff x="3152357" y="255612"/>
            <a:chExt cx="1409818" cy="4410685"/>
          </a:xfrm>
        </p:grpSpPr>
        <p:sp>
          <p:nvSpPr>
            <p:cNvPr id="47" name="Прямоугольник 46"/>
            <p:cNvSpPr/>
            <p:nvPr/>
          </p:nvSpPr>
          <p:spPr>
            <a:xfrm rot="20007833">
              <a:off x="4207895" y="1315223"/>
              <a:ext cx="354280" cy="33510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47"/>
            <p:cNvGrpSpPr/>
            <p:nvPr/>
          </p:nvGrpSpPr>
          <p:grpSpPr>
            <a:xfrm>
              <a:off x="3152357" y="255612"/>
              <a:ext cx="1275627" cy="2406684"/>
              <a:chOff x="3122802" y="255612"/>
              <a:chExt cx="1275627" cy="2406684"/>
            </a:xfrm>
          </p:grpSpPr>
          <p:sp>
            <p:nvSpPr>
              <p:cNvPr id="49" name="Равнобедренный треугольник 48"/>
              <p:cNvSpPr/>
              <p:nvPr/>
            </p:nvSpPr>
            <p:spPr>
              <a:xfrm rot="19919465">
                <a:off x="3122802" y="255612"/>
                <a:ext cx="338267" cy="14422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Улыбающееся лицо 49"/>
              <p:cNvSpPr/>
              <p:nvPr/>
            </p:nvSpPr>
            <p:spPr>
              <a:xfrm rot="19944442">
                <a:off x="3645097" y="1523336"/>
                <a:ext cx="350022" cy="747530"/>
              </a:xfrm>
              <a:prstGeom prst="smileyFac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Блок-схема: сопоставление 50"/>
              <p:cNvSpPr/>
              <p:nvPr/>
            </p:nvSpPr>
            <p:spPr>
              <a:xfrm rot="3278954">
                <a:off x="3678349" y="1942216"/>
                <a:ext cx="648072" cy="792088"/>
              </a:xfrm>
              <a:prstGeom prst="flowChartCollat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олнце 91"/>
          <p:cNvSpPr/>
          <p:nvPr/>
        </p:nvSpPr>
        <p:spPr>
          <a:xfrm rot="20441028">
            <a:off x="290400" y="332208"/>
            <a:ext cx="2376264" cy="21602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142163" y="297695"/>
            <a:ext cx="9001837" cy="6052978"/>
            <a:chOff x="142163" y="297695"/>
            <a:chExt cx="9001837" cy="6052978"/>
          </a:xfrm>
        </p:grpSpPr>
        <p:sp>
          <p:nvSpPr>
            <p:cNvPr id="12" name="Облако 11"/>
            <p:cNvSpPr/>
            <p:nvPr/>
          </p:nvSpPr>
          <p:spPr>
            <a:xfrm rot="20619749">
              <a:off x="142163" y="4468495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45"/>
            <p:cNvGrpSpPr/>
            <p:nvPr/>
          </p:nvGrpSpPr>
          <p:grpSpPr>
            <a:xfrm rot="2729957">
              <a:off x="4998013" y="1872272"/>
              <a:ext cx="1409818" cy="4410685"/>
              <a:chOff x="3152357" y="255612"/>
              <a:chExt cx="1409818" cy="4410685"/>
            </a:xfrm>
          </p:grpSpPr>
          <p:sp>
            <p:nvSpPr>
              <p:cNvPr id="56" name="Прямоугольник 55"/>
              <p:cNvSpPr/>
              <p:nvPr/>
            </p:nvSpPr>
            <p:spPr>
              <a:xfrm rot="20007833">
                <a:off x="4207895" y="1315223"/>
                <a:ext cx="354280" cy="335107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7" name="Группа 47"/>
              <p:cNvGrpSpPr/>
              <p:nvPr/>
            </p:nvGrpSpPr>
            <p:grpSpPr>
              <a:xfrm>
                <a:off x="3152357" y="255612"/>
                <a:ext cx="1275627" cy="2406684"/>
                <a:chOff x="3122802" y="255612"/>
                <a:chExt cx="1275627" cy="2406684"/>
              </a:xfrm>
            </p:grpSpPr>
            <p:sp>
              <p:nvSpPr>
                <p:cNvPr id="58" name="Равнобедренный треугольник 57"/>
                <p:cNvSpPr/>
                <p:nvPr/>
              </p:nvSpPr>
              <p:spPr>
                <a:xfrm rot="19919465">
                  <a:off x="3122802" y="255612"/>
                  <a:ext cx="338267" cy="144227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Улыбающееся лицо 58"/>
                <p:cNvSpPr/>
                <p:nvPr/>
              </p:nvSpPr>
              <p:spPr>
                <a:xfrm rot="19944442">
                  <a:off x="3645097" y="1523336"/>
                  <a:ext cx="350022" cy="747530"/>
                </a:xfrm>
                <a:prstGeom prst="smileyFac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Блок-схема: сопоставление 59"/>
                <p:cNvSpPr/>
                <p:nvPr/>
              </p:nvSpPr>
              <p:spPr>
                <a:xfrm rot="3278954">
                  <a:off x="3678349" y="1942216"/>
                  <a:ext cx="648072" cy="792088"/>
                </a:xfrm>
                <a:prstGeom prst="flowChartCollat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3" name="Группа 72"/>
            <p:cNvGrpSpPr/>
            <p:nvPr/>
          </p:nvGrpSpPr>
          <p:grpSpPr>
            <a:xfrm rot="20973368">
              <a:off x="2953035" y="1467833"/>
              <a:ext cx="3437123" cy="4882840"/>
              <a:chOff x="3754695" y="1268760"/>
              <a:chExt cx="3963075" cy="5238038"/>
            </a:xfrm>
          </p:grpSpPr>
          <p:sp>
            <p:nvSpPr>
              <p:cNvPr id="74" name="Равнобедренный треугольник 73"/>
              <p:cNvSpPr/>
              <p:nvPr/>
            </p:nvSpPr>
            <p:spPr>
              <a:xfrm rot="3999037">
                <a:off x="6667702" y="2563766"/>
                <a:ext cx="405491" cy="1694645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Равнобедренный треугольник 74"/>
              <p:cNvSpPr/>
              <p:nvPr/>
            </p:nvSpPr>
            <p:spPr>
              <a:xfrm rot="11756204">
                <a:off x="4759009" y="3276145"/>
                <a:ext cx="912350" cy="3230653"/>
              </a:xfrm>
              <a:prstGeom prst="triangl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Равнобедренный треугольник 75"/>
              <p:cNvSpPr/>
              <p:nvPr/>
            </p:nvSpPr>
            <p:spPr>
              <a:xfrm rot="1085553">
                <a:off x="4859374" y="2351669"/>
                <a:ext cx="1672392" cy="1653251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Капля 76"/>
              <p:cNvSpPr/>
              <p:nvPr/>
            </p:nvSpPr>
            <p:spPr>
              <a:xfrm rot="20042516">
                <a:off x="5076056" y="1268760"/>
                <a:ext cx="1800200" cy="1944216"/>
              </a:xfrm>
              <a:prstGeom prst="teardrop">
                <a:avLst>
                  <a:gd name="adj" fmla="val 154338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Улыбающееся лицо 77"/>
              <p:cNvSpPr/>
              <p:nvPr/>
            </p:nvSpPr>
            <p:spPr>
              <a:xfrm rot="1142079">
                <a:off x="5286810" y="1978304"/>
                <a:ext cx="1128848" cy="1080120"/>
              </a:xfrm>
              <a:prstGeom prst="smileyFac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Равнобедренный треугольник 78"/>
              <p:cNvSpPr/>
              <p:nvPr/>
            </p:nvSpPr>
            <p:spPr>
              <a:xfrm rot="18888308">
                <a:off x="4353973" y="2038513"/>
                <a:ext cx="365260" cy="1563816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5" name="Группа 74"/>
            <p:cNvGrpSpPr/>
            <p:nvPr/>
          </p:nvGrpSpPr>
          <p:grpSpPr>
            <a:xfrm>
              <a:off x="2752260" y="4667285"/>
              <a:ext cx="1027652" cy="1642035"/>
              <a:chOff x="703523" y="4486457"/>
              <a:chExt cx="1027652" cy="1642035"/>
            </a:xfrm>
          </p:grpSpPr>
          <p:sp>
            <p:nvSpPr>
              <p:cNvPr id="86" name="Скругленный прямоугольник 85"/>
              <p:cNvSpPr/>
              <p:nvPr/>
            </p:nvSpPr>
            <p:spPr>
              <a:xfrm rot="20478691">
                <a:off x="703523" y="4486457"/>
                <a:ext cx="1027652" cy="164203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7" name="Группа 71"/>
              <p:cNvGrpSpPr/>
              <p:nvPr/>
            </p:nvGrpSpPr>
            <p:grpSpPr>
              <a:xfrm>
                <a:off x="779017" y="4741592"/>
                <a:ext cx="912663" cy="1091419"/>
                <a:chOff x="772024" y="4741592"/>
                <a:chExt cx="912663" cy="1091419"/>
              </a:xfrm>
            </p:grpSpPr>
            <p:sp>
              <p:nvSpPr>
                <p:cNvPr id="88" name="Улыбающееся лицо 87"/>
                <p:cNvSpPr/>
                <p:nvPr/>
              </p:nvSpPr>
              <p:spPr>
                <a:xfrm rot="19904118">
                  <a:off x="772024" y="4741592"/>
                  <a:ext cx="720080" cy="720080"/>
                </a:xfrm>
                <a:prstGeom prst="smileyFac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Блок-схема: сопоставление 88"/>
                <p:cNvSpPr/>
                <p:nvPr/>
              </p:nvSpPr>
              <p:spPr>
                <a:xfrm rot="4166445">
                  <a:off x="1071908" y="5220232"/>
                  <a:ext cx="476899" cy="748659"/>
                </a:xfrm>
                <a:prstGeom prst="flowChartCollat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1" name="Облако 90"/>
            <p:cNvSpPr/>
            <p:nvPr/>
          </p:nvSpPr>
          <p:spPr>
            <a:xfrm rot="1646974">
              <a:off x="6632057" y="4164543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3" name="Группа 38"/>
            <p:cNvGrpSpPr/>
            <p:nvPr/>
          </p:nvGrpSpPr>
          <p:grpSpPr>
            <a:xfrm>
              <a:off x="7775848" y="4941168"/>
              <a:ext cx="1368152" cy="980728"/>
              <a:chOff x="11772800" y="1556792"/>
              <a:chExt cx="1368152" cy="980728"/>
            </a:xfrm>
          </p:grpSpPr>
          <p:sp>
            <p:nvSpPr>
              <p:cNvPr id="94" name="Облако 93"/>
              <p:cNvSpPr/>
              <p:nvPr/>
            </p:nvSpPr>
            <p:spPr>
              <a:xfrm>
                <a:off x="11772800" y="1556792"/>
                <a:ext cx="1368152" cy="980728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12132840" y="1844824"/>
                <a:ext cx="576064" cy="36004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6" name="Группа 38"/>
            <p:cNvGrpSpPr/>
            <p:nvPr/>
          </p:nvGrpSpPr>
          <p:grpSpPr>
            <a:xfrm>
              <a:off x="1475656" y="3717032"/>
              <a:ext cx="1368152" cy="980728"/>
              <a:chOff x="11772800" y="1556792"/>
              <a:chExt cx="1368152" cy="980728"/>
            </a:xfrm>
          </p:grpSpPr>
          <p:sp>
            <p:nvSpPr>
              <p:cNvPr id="97" name="Облако 96"/>
              <p:cNvSpPr/>
              <p:nvPr/>
            </p:nvSpPr>
            <p:spPr>
              <a:xfrm>
                <a:off x="11772800" y="1556792"/>
                <a:ext cx="1368152" cy="980728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12132840" y="1844824"/>
                <a:ext cx="576064" cy="36004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Облако 98"/>
            <p:cNvSpPr/>
            <p:nvPr/>
          </p:nvSpPr>
          <p:spPr>
            <a:xfrm rot="1220460">
              <a:off x="5527650" y="297695"/>
              <a:ext cx="1944216" cy="12898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блако 99"/>
            <p:cNvSpPr/>
            <p:nvPr/>
          </p:nvSpPr>
          <p:spPr>
            <a:xfrm rot="1220460">
              <a:off x="7036222" y="1566454"/>
              <a:ext cx="1944216" cy="12898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611560" y="0"/>
            <a:ext cx="7776864" cy="6713984"/>
            <a:chOff x="1043608" y="260648"/>
            <a:chExt cx="7128792" cy="6453336"/>
          </a:xfrm>
        </p:grpSpPr>
        <p:sp>
          <p:nvSpPr>
            <p:cNvPr id="88" name="Горизонтальный свиток 87"/>
            <p:cNvSpPr/>
            <p:nvPr/>
          </p:nvSpPr>
          <p:spPr>
            <a:xfrm>
              <a:off x="1043608" y="260648"/>
              <a:ext cx="7128792" cy="6453336"/>
            </a:xfrm>
            <a:prstGeom prst="horizont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 descr="IMGP0082.JPG"/>
            <p:cNvPicPr>
              <a:picLocks noChangeAspect="1"/>
            </p:cNvPicPr>
            <p:nvPr/>
          </p:nvPicPr>
          <p:blipFill>
            <a:blip r:embed="rId3" cstate="print">
              <a:lum bright="-10000" contrast="30000"/>
            </a:blip>
            <a:srcRect l="12201" t="12201" r="4326"/>
            <a:stretch>
              <a:fillRect/>
            </a:stretch>
          </p:blipFill>
          <p:spPr>
            <a:xfrm>
              <a:off x="1979712" y="1185558"/>
              <a:ext cx="5832648" cy="460117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азка по творчеств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сказка по творчеству</Template>
  <TotalTime>120</TotalTime>
  <Words>81</Words>
  <Application>Microsoft Office PowerPoint</Application>
  <PresentationFormat>Экран (4:3)</PresentationFormat>
  <Paragraphs>11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сказка по творчеству</vt:lpstr>
      <vt:lpstr>Капелька и ее друзья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Капелька и ее друзья</dc:title>
  <dc:creator>User</dc:creator>
  <cp:lastModifiedBy>User</cp:lastModifiedBy>
  <cp:revision>17</cp:revision>
  <dcterms:created xsi:type="dcterms:W3CDTF">2014-03-28T15:18:25Z</dcterms:created>
  <dcterms:modified xsi:type="dcterms:W3CDTF">2014-03-30T17:07:21Z</dcterms:modified>
</cp:coreProperties>
</file>