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6" r:id="rId3"/>
    <p:sldId id="267" r:id="rId4"/>
    <p:sldId id="269" r:id="rId5"/>
    <p:sldId id="268" r:id="rId6"/>
    <p:sldId id="27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A47C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85624-AD2A-4802-B181-9FF384BBACD2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A3BCF6-87D1-467E-B7EB-A778439D14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Как-то раз Капелька попала в гости в соседний стакан с кисточками. Много там было необычных жителей, и она со всеми подружилась.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3BCF6-87D1-467E-B7EB-A778439D14A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Самую широкую кисть звали госпожа Помпадур. Она была очень большая и важная, и гордилась тем, что быстрее всех подруг могла закрасить весь листок.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3BCF6-87D1-467E-B7EB-A778439D14A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Жила в соседнем стакане и кисточка Щетинка. Ее пушистый хвостик все время был растрепан и непослушен.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3BCF6-87D1-467E-B7EB-A778439D14A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Несмотря на свой небольшой размер, все уважали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Дюймовочку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 ее мастерство. Только она могла оставить за собой след, тонкий как шелковая нить.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3BCF6-87D1-467E-B7EB-A778439D14A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Все кисточки жили дружно, за дело брались все вместе. Для каждой находилось дело.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3BCF6-87D1-467E-B7EB-A778439D14A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агетная рамка 4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solidFill>
            <a:schemeClr val="tx2">
              <a:lumMod val="20000"/>
              <a:lumOff val="80000"/>
              <a:alpha val="42000"/>
            </a:schemeClr>
          </a:solidFill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5105400"/>
            <a:ext cx="6400800" cy="17526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Дидактическая сказка по развитию художественных способностей</a:t>
            </a: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Автор: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Бородаева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Е.С.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836712"/>
            <a:ext cx="8388424" cy="864096"/>
          </a:xfrm>
          <a:noFill/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  <a:latin typeface="Constantia" pitchFamily="18" charset="0"/>
              </a:rPr>
              <a:t>Капелька и ее друзья</a:t>
            </a:r>
            <a:endParaRPr lang="ru-RU" b="1" i="1" dirty="0">
              <a:solidFill>
                <a:srgbClr val="C000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Хорда 5"/>
          <p:cNvSpPr/>
          <p:nvPr/>
        </p:nvSpPr>
        <p:spPr>
          <a:xfrm rot="5400000">
            <a:off x="1555486" y="2293822"/>
            <a:ext cx="6048672" cy="9128356"/>
          </a:xfrm>
          <a:prstGeom prst="chord">
            <a:avLst>
              <a:gd name="adj1" fmla="val 5358195"/>
              <a:gd name="adj2" fmla="val 16200000"/>
            </a:avLst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лнце 2"/>
          <p:cNvSpPr/>
          <p:nvPr/>
        </p:nvSpPr>
        <p:spPr>
          <a:xfrm rot="20441028">
            <a:off x="-34144" y="16792"/>
            <a:ext cx="2376264" cy="216024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блако 3"/>
          <p:cNvSpPr/>
          <p:nvPr/>
        </p:nvSpPr>
        <p:spPr>
          <a:xfrm rot="983397">
            <a:off x="6829687" y="274056"/>
            <a:ext cx="2160240" cy="1512168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ятно 2 35"/>
          <p:cNvSpPr/>
          <p:nvPr/>
        </p:nvSpPr>
        <p:spPr>
          <a:xfrm rot="20974051">
            <a:off x="2563083" y="-9360"/>
            <a:ext cx="2008971" cy="2121882"/>
          </a:xfrm>
          <a:prstGeom prst="irregularSeal2">
            <a:avLst/>
          </a:prstGeom>
          <a:solidFill>
            <a:srgbClr val="FCA47C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3" name="Группа 52"/>
          <p:cNvGrpSpPr/>
          <p:nvPr/>
        </p:nvGrpSpPr>
        <p:grpSpPr>
          <a:xfrm>
            <a:off x="492982" y="548680"/>
            <a:ext cx="8725306" cy="5976664"/>
            <a:chOff x="492982" y="548680"/>
            <a:chExt cx="8725306" cy="5976664"/>
          </a:xfrm>
        </p:grpSpPr>
        <p:sp>
          <p:nvSpPr>
            <p:cNvPr id="5" name="Облако 4"/>
            <p:cNvSpPr/>
            <p:nvPr/>
          </p:nvSpPr>
          <p:spPr>
            <a:xfrm rot="20258942">
              <a:off x="492982" y="2334905"/>
              <a:ext cx="2160240" cy="1512168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Равнобедренный треугольник 8"/>
            <p:cNvSpPr/>
            <p:nvPr/>
          </p:nvSpPr>
          <p:spPr>
            <a:xfrm rot="11716840">
              <a:off x="4551709" y="2216770"/>
              <a:ext cx="593504" cy="3750793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Капля 7"/>
            <p:cNvSpPr/>
            <p:nvPr/>
          </p:nvSpPr>
          <p:spPr>
            <a:xfrm>
              <a:off x="4572000" y="548680"/>
              <a:ext cx="1656184" cy="1800200"/>
            </a:xfrm>
            <a:prstGeom prst="teardrop">
              <a:avLst>
                <a:gd name="adj" fmla="val 148792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Улыбающееся лицо 6"/>
            <p:cNvSpPr/>
            <p:nvPr/>
          </p:nvSpPr>
          <p:spPr>
            <a:xfrm>
              <a:off x="4716016" y="908720"/>
              <a:ext cx="1440160" cy="1224136"/>
            </a:xfrm>
            <a:prstGeom prst="smileyFac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Цилиндр 21"/>
            <p:cNvSpPr/>
            <p:nvPr/>
          </p:nvSpPr>
          <p:spPr>
            <a:xfrm>
              <a:off x="3851920" y="3284984"/>
              <a:ext cx="2448272" cy="3240360"/>
            </a:xfrm>
            <a:prstGeom prst="can">
              <a:avLst/>
            </a:prstGeom>
            <a:solidFill>
              <a:srgbClr val="7030A0"/>
            </a:solidFill>
            <a:effectLst>
              <a:innerShdw blurRad="63500" dist="152400">
                <a:schemeClr val="accent4">
                  <a:lumMod val="40000"/>
                  <a:lumOff val="60000"/>
                  <a:alpha val="50000"/>
                </a:schemeClr>
              </a:innerShdw>
            </a:effectLst>
            <a:scene3d>
              <a:camera prst="orthographicFront"/>
              <a:lightRig rig="sunrise" dir="t"/>
            </a:scene3d>
            <a:sp3d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Равнобедренный треугольник 23"/>
            <p:cNvSpPr/>
            <p:nvPr/>
          </p:nvSpPr>
          <p:spPr>
            <a:xfrm rot="7051344" flipH="1">
              <a:off x="4430015" y="2055166"/>
              <a:ext cx="407377" cy="2571665"/>
            </a:xfrm>
            <a:prstGeom prst="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Равнобедренный треугольник 24"/>
            <p:cNvSpPr/>
            <p:nvPr/>
          </p:nvSpPr>
          <p:spPr>
            <a:xfrm rot="8387247" flipH="1">
              <a:off x="4513080" y="1743368"/>
              <a:ext cx="599505" cy="2267591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Равнобедренный треугольник 27"/>
            <p:cNvSpPr/>
            <p:nvPr/>
          </p:nvSpPr>
          <p:spPr>
            <a:xfrm rot="1951154">
              <a:off x="5341673" y="2190212"/>
              <a:ext cx="1949884" cy="1244268"/>
            </a:xfrm>
            <a:prstGeom prst="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Капля 28"/>
            <p:cNvSpPr/>
            <p:nvPr/>
          </p:nvSpPr>
          <p:spPr>
            <a:xfrm rot="20895829">
              <a:off x="6169951" y="669078"/>
              <a:ext cx="1676640" cy="1816300"/>
            </a:xfrm>
            <a:prstGeom prst="teardrop">
              <a:avLst>
                <a:gd name="adj" fmla="val 148792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Капля 29"/>
            <p:cNvSpPr/>
            <p:nvPr/>
          </p:nvSpPr>
          <p:spPr>
            <a:xfrm>
              <a:off x="6084168" y="980728"/>
              <a:ext cx="1944216" cy="2160240"/>
            </a:xfrm>
            <a:prstGeom prst="teardrop">
              <a:avLst>
                <a:gd name="adj" fmla="val 148792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Капля 30"/>
            <p:cNvSpPr/>
            <p:nvPr/>
          </p:nvSpPr>
          <p:spPr>
            <a:xfrm rot="1336875">
              <a:off x="6009585" y="879792"/>
              <a:ext cx="1944216" cy="2160240"/>
            </a:xfrm>
            <a:prstGeom prst="teardrop">
              <a:avLst>
                <a:gd name="adj" fmla="val 148792"/>
              </a:avLst>
            </a:prstGeom>
            <a:solidFill>
              <a:schemeClr val="accent6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Улыбающееся лицо 31"/>
            <p:cNvSpPr/>
            <p:nvPr/>
          </p:nvSpPr>
          <p:spPr>
            <a:xfrm rot="2117457">
              <a:off x="6089424" y="1613301"/>
              <a:ext cx="1440160" cy="1224136"/>
            </a:xfrm>
            <a:prstGeom prst="smileyFac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блако 32"/>
            <p:cNvSpPr/>
            <p:nvPr/>
          </p:nvSpPr>
          <p:spPr>
            <a:xfrm rot="2498361">
              <a:off x="6728040" y="909398"/>
              <a:ext cx="1259618" cy="1116586"/>
            </a:xfrm>
            <a:prstGeom prst="cloud">
              <a:avLst/>
            </a:prstGeom>
            <a:solidFill>
              <a:schemeClr val="accent6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Равнобедренный треугольник 25"/>
            <p:cNvSpPr/>
            <p:nvPr/>
          </p:nvSpPr>
          <p:spPr>
            <a:xfrm rot="12780893">
              <a:off x="5509927" y="2620394"/>
              <a:ext cx="883257" cy="1401188"/>
            </a:xfrm>
            <a:prstGeom prst="triangle">
              <a:avLst>
                <a:gd name="adj" fmla="val 49374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блако 33"/>
            <p:cNvSpPr/>
            <p:nvPr/>
          </p:nvSpPr>
          <p:spPr>
            <a:xfrm rot="2569088">
              <a:off x="5467843" y="2657488"/>
              <a:ext cx="1247773" cy="733198"/>
            </a:xfrm>
            <a:prstGeom prst="cloud">
              <a:avLst/>
            </a:prstGeom>
            <a:solidFill>
              <a:schemeClr val="accent6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Равнобедренный треугольник 34"/>
            <p:cNvSpPr/>
            <p:nvPr/>
          </p:nvSpPr>
          <p:spPr>
            <a:xfrm rot="19228401">
              <a:off x="3488117" y="1031903"/>
              <a:ext cx="968062" cy="1616928"/>
            </a:xfrm>
            <a:prstGeom prst="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Улыбающееся лицо 36"/>
            <p:cNvSpPr/>
            <p:nvPr/>
          </p:nvSpPr>
          <p:spPr>
            <a:xfrm rot="19208685">
              <a:off x="3073683" y="801548"/>
              <a:ext cx="885425" cy="885388"/>
            </a:xfrm>
            <a:prstGeom prst="smileyFac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Равнобедренный треугольник 37"/>
            <p:cNvSpPr/>
            <p:nvPr/>
          </p:nvSpPr>
          <p:spPr>
            <a:xfrm rot="17696719">
              <a:off x="3010329" y="2073207"/>
              <a:ext cx="680017" cy="1169654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Капля 39"/>
            <p:cNvSpPr/>
            <p:nvPr/>
          </p:nvSpPr>
          <p:spPr>
            <a:xfrm rot="14249565">
              <a:off x="2586333" y="2172164"/>
              <a:ext cx="527692" cy="502478"/>
            </a:xfrm>
            <a:prstGeom prst="teardrop">
              <a:avLst>
                <a:gd name="adj" fmla="val 20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блако 40"/>
            <p:cNvSpPr/>
            <p:nvPr/>
          </p:nvSpPr>
          <p:spPr>
            <a:xfrm rot="20258942">
              <a:off x="4933555" y="4215420"/>
              <a:ext cx="914794" cy="947439"/>
            </a:xfrm>
            <a:prstGeom prst="cloud">
              <a:avLst/>
            </a:prstGeom>
            <a:solidFill>
              <a:srgbClr val="FF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блако 41"/>
            <p:cNvSpPr/>
            <p:nvPr/>
          </p:nvSpPr>
          <p:spPr>
            <a:xfrm rot="20258942">
              <a:off x="4069710" y="4863494"/>
              <a:ext cx="914794" cy="947439"/>
            </a:xfrm>
            <a:prstGeom prst="cloud">
              <a:avLst/>
            </a:prstGeom>
            <a:solidFill>
              <a:srgbClr val="FFFF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блако 42"/>
            <p:cNvSpPr/>
            <p:nvPr/>
          </p:nvSpPr>
          <p:spPr>
            <a:xfrm rot="20258942">
              <a:off x="4933806" y="5295541"/>
              <a:ext cx="914794" cy="947439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4355976" y="5085184"/>
              <a:ext cx="360040" cy="43204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5148064" y="4437112"/>
              <a:ext cx="360040" cy="432048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5220072" y="5517232"/>
              <a:ext cx="360040" cy="4320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Капля 46"/>
            <p:cNvSpPr/>
            <p:nvPr/>
          </p:nvSpPr>
          <p:spPr>
            <a:xfrm rot="17593020">
              <a:off x="4195345" y="4030688"/>
              <a:ext cx="466759" cy="895115"/>
            </a:xfrm>
            <a:prstGeom prst="teardrop">
              <a:avLst>
                <a:gd name="adj" fmla="val 148792"/>
              </a:avLst>
            </a:prstGeom>
            <a:solidFill>
              <a:srgbClr val="92D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Капля 47"/>
            <p:cNvSpPr/>
            <p:nvPr/>
          </p:nvSpPr>
          <p:spPr>
            <a:xfrm rot="14330135">
              <a:off x="4372393" y="5637589"/>
              <a:ext cx="445681" cy="888451"/>
            </a:xfrm>
            <a:prstGeom prst="teardrop">
              <a:avLst>
                <a:gd name="adj" fmla="val 130281"/>
              </a:avLst>
            </a:prstGeom>
            <a:solidFill>
              <a:srgbClr val="92D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блако 48"/>
            <p:cNvSpPr/>
            <p:nvPr/>
          </p:nvSpPr>
          <p:spPr>
            <a:xfrm rot="20258942">
              <a:off x="529258" y="4367226"/>
              <a:ext cx="1767013" cy="1219891"/>
            </a:xfrm>
            <a:prstGeom prst="cloud">
              <a:avLst/>
            </a:prstGeom>
            <a:solidFill>
              <a:srgbClr val="00B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блако 49"/>
            <p:cNvSpPr/>
            <p:nvPr/>
          </p:nvSpPr>
          <p:spPr>
            <a:xfrm rot="20258942">
              <a:off x="1901448" y="3667587"/>
              <a:ext cx="1866439" cy="1179009"/>
            </a:xfrm>
            <a:prstGeom prst="cloud">
              <a:avLst/>
            </a:prstGeom>
            <a:solidFill>
              <a:srgbClr val="00B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блако 50"/>
            <p:cNvSpPr/>
            <p:nvPr/>
          </p:nvSpPr>
          <p:spPr>
            <a:xfrm rot="2103585">
              <a:off x="7486551" y="4820856"/>
              <a:ext cx="1731737" cy="916902"/>
            </a:xfrm>
            <a:prstGeom prst="cloud">
              <a:avLst/>
            </a:prstGeom>
            <a:solidFill>
              <a:srgbClr val="00B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блако 51"/>
            <p:cNvSpPr/>
            <p:nvPr/>
          </p:nvSpPr>
          <p:spPr>
            <a:xfrm rot="1927011">
              <a:off x="6432566" y="3958469"/>
              <a:ext cx="1535452" cy="1146171"/>
            </a:xfrm>
            <a:prstGeom prst="cloud">
              <a:avLst/>
            </a:prstGeom>
            <a:solidFill>
              <a:srgbClr val="00B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Хорда 5"/>
          <p:cNvSpPr/>
          <p:nvPr/>
        </p:nvSpPr>
        <p:spPr>
          <a:xfrm rot="5400000">
            <a:off x="1539842" y="2293822"/>
            <a:ext cx="6048672" cy="9128356"/>
          </a:xfrm>
          <a:prstGeom prst="chord">
            <a:avLst>
              <a:gd name="adj1" fmla="val 5358195"/>
              <a:gd name="adj2" fmla="val 16200000"/>
            </a:avLst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0" name="Группа 29"/>
          <p:cNvGrpSpPr/>
          <p:nvPr/>
        </p:nvGrpSpPr>
        <p:grpSpPr>
          <a:xfrm>
            <a:off x="2932855" y="332656"/>
            <a:ext cx="6211145" cy="6121326"/>
            <a:chOff x="2932855" y="332656"/>
            <a:chExt cx="6211145" cy="6121326"/>
          </a:xfrm>
        </p:grpSpPr>
        <p:sp>
          <p:nvSpPr>
            <p:cNvPr id="28" name="Блок-схема: перфолента 27"/>
            <p:cNvSpPr/>
            <p:nvPr/>
          </p:nvSpPr>
          <p:spPr>
            <a:xfrm>
              <a:off x="4572000" y="332656"/>
              <a:ext cx="4572000" cy="3456384"/>
            </a:xfrm>
            <a:prstGeom prst="flowChartPunchedTape">
              <a:avLst/>
            </a:prstGeom>
            <a:solidFill>
              <a:schemeClr val="accent1">
                <a:alpha val="6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Равнобедренный треугольник 8"/>
            <p:cNvSpPr/>
            <p:nvPr/>
          </p:nvSpPr>
          <p:spPr>
            <a:xfrm rot="11036467">
              <a:off x="3449898" y="3184946"/>
              <a:ext cx="1392182" cy="3269036"/>
            </a:xfrm>
            <a:prstGeom prst="triangle">
              <a:avLst>
                <a:gd name="adj" fmla="val 0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Капля 7"/>
            <p:cNvSpPr/>
            <p:nvPr/>
          </p:nvSpPr>
          <p:spPr>
            <a:xfrm rot="18288552">
              <a:off x="3105813" y="1387593"/>
              <a:ext cx="1982122" cy="1895990"/>
            </a:xfrm>
            <a:prstGeom prst="teardrop">
              <a:avLst>
                <a:gd name="adj" fmla="val 148792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Капля 21"/>
            <p:cNvSpPr/>
            <p:nvPr/>
          </p:nvSpPr>
          <p:spPr>
            <a:xfrm rot="16713874">
              <a:off x="2889789" y="1459601"/>
              <a:ext cx="1982122" cy="1895990"/>
            </a:xfrm>
            <a:prstGeom prst="teardrop">
              <a:avLst>
                <a:gd name="adj" fmla="val 148792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Капля 23"/>
            <p:cNvSpPr/>
            <p:nvPr/>
          </p:nvSpPr>
          <p:spPr>
            <a:xfrm rot="19925671">
              <a:off x="3388267" y="1550351"/>
              <a:ext cx="1982122" cy="1895990"/>
            </a:xfrm>
            <a:prstGeom prst="teardrop">
              <a:avLst>
                <a:gd name="adj" fmla="val 148792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Улыбающееся лицо 6"/>
            <p:cNvSpPr/>
            <p:nvPr/>
          </p:nvSpPr>
          <p:spPr>
            <a:xfrm>
              <a:off x="3563888" y="2132856"/>
              <a:ext cx="1368152" cy="1224136"/>
            </a:xfrm>
            <a:prstGeom prst="smileyFac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блако 24"/>
            <p:cNvSpPr/>
            <p:nvPr/>
          </p:nvSpPr>
          <p:spPr>
            <a:xfrm>
              <a:off x="3563888" y="3284984"/>
              <a:ext cx="1512168" cy="936104"/>
            </a:xfrm>
            <a:prstGeom prst="cloud">
              <a:avLst/>
            </a:prstGeom>
            <a:solidFill>
              <a:srgbClr val="FCA47C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блако 25"/>
            <p:cNvSpPr/>
            <p:nvPr/>
          </p:nvSpPr>
          <p:spPr>
            <a:xfrm rot="153915">
              <a:off x="3463360" y="1343806"/>
              <a:ext cx="1605454" cy="1137831"/>
            </a:xfrm>
            <a:prstGeom prst="cloud">
              <a:avLst/>
            </a:prstGeom>
            <a:solidFill>
              <a:schemeClr val="accent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ятно 2 21"/>
          <p:cNvSpPr/>
          <p:nvPr/>
        </p:nvSpPr>
        <p:spPr>
          <a:xfrm rot="2572354">
            <a:off x="4633071" y="419881"/>
            <a:ext cx="3424759" cy="3217557"/>
          </a:xfrm>
          <a:prstGeom prst="irregularSeal2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Хорда 5"/>
          <p:cNvSpPr/>
          <p:nvPr/>
        </p:nvSpPr>
        <p:spPr>
          <a:xfrm rot="5400000">
            <a:off x="1539842" y="2293822"/>
            <a:ext cx="6048672" cy="9128356"/>
          </a:xfrm>
          <a:prstGeom prst="chord">
            <a:avLst>
              <a:gd name="adj1" fmla="val 5358195"/>
              <a:gd name="adj2" fmla="val 16200000"/>
            </a:avLst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1" name="Группа 30"/>
          <p:cNvGrpSpPr/>
          <p:nvPr/>
        </p:nvGrpSpPr>
        <p:grpSpPr>
          <a:xfrm>
            <a:off x="290400" y="274057"/>
            <a:ext cx="8745702" cy="6278377"/>
            <a:chOff x="290400" y="274057"/>
            <a:chExt cx="8745702" cy="6278377"/>
          </a:xfrm>
        </p:grpSpPr>
        <p:sp>
          <p:nvSpPr>
            <p:cNvPr id="3" name="Солнце 2"/>
            <p:cNvSpPr/>
            <p:nvPr/>
          </p:nvSpPr>
          <p:spPr>
            <a:xfrm rot="20441028">
              <a:off x="290400" y="880889"/>
              <a:ext cx="2376264" cy="2160240"/>
            </a:xfrm>
            <a:prstGeom prst="su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Облако 3"/>
            <p:cNvSpPr/>
            <p:nvPr/>
          </p:nvSpPr>
          <p:spPr>
            <a:xfrm rot="983397">
              <a:off x="6814305" y="1686832"/>
              <a:ext cx="2160240" cy="1512168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Облако 4"/>
            <p:cNvSpPr/>
            <p:nvPr/>
          </p:nvSpPr>
          <p:spPr>
            <a:xfrm rot="983397">
              <a:off x="3229286" y="274057"/>
              <a:ext cx="2160240" cy="1512168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Равнобедренный треугольник 8"/>
            <p:cNvSpPr/>
            <p:nvPr/>
          </p:nvSpPr>
          <p:spPr>
            <a:xfrm rot="11716840">
              <a:off x="4883488" y="2801641"/>
              <a:ext cx="593504" cy="3750793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Равнобедренный треугольник 23"/>
            <p:cNvSpPr/>
            <p:nvPr/>
          </p:nvSpPr>
          <p:spPr>
            <a:xfrm rot="1242374">
              <a:off x="5058324" y="2225871"/>
              <a:ext cx="1177663" cy="1336778"/>
            </a:xfrm>
            <a:prstGeom prst="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Улыбающееся лицо 6"/>
            <p:cNvSpPr/>
            <p:nvPr/>
          </p:nvSpPr>
          <p:spPr>
            <a:xfrm rot="973569">
              <a:off x="5076056" y="1700808"/>
              <a:ext cx="1440160" cy="1224136"/>
            </a:xfrm>
            <a:prstGeom prst="smileyFac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ятно 2 24"/>
            <p:cNvSpPr/>
            <p:nvPr/>
          </p:nvSpPr>
          <p:spPr>
            <a:xfrm rot="914891">
              <a:off x="362827" y="2742602"/>
              <a:ext cx="3424759" cy="3217557"/>
            </a:xfrm>
            <a:prstGeom prst="irregularSeal2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Капля 25"/>
            <p:cNvSpPr/>
            <p:nvPr/>
          </p:nvSpPr>
          <p:spPr>
            <a:xfrm rot="2509799">
              <a:off x="2041513" y="4334141"/>
              <a:ext cx="1275612" cy="1320649"/>
            </a:xfrm>
            <a:prstGeom prst="teardrop">
              <a:avLst>
                <a:gd name="adj" fmla="val 148792"/>
              </a:avLst>
            </a:prstGeom>
            <a:solidFill>
              <a:schemeClr val="accent6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 flipH="1">
              <a:off x="2699792" y="4581128"/>
              <a:ext cx="288032" cy="28803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Овал 27"/>
            <p:cNvSpPr/>
            <p:nvPr/>
          </p:nvSpPr>
          <p:spPr>
            <a:xfrm flipH="1">
              <a:off x="3707904" y="4653136"/>
              <a:ext cx="288032" cy="28803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Пятно 2 28"/>
            <p:cNvSpPr/>
            <p:nvPr/>
          </p:nvSpPr>
          <p:spPr>
            <a:xfrm rot="2572354">
              <a:off x="6588617" y="3907998"/>
              <a:ext cx="2447485" cy="2443814"/>
            </a:xfrm>
            <a:prstGeom prst="irregularSeal2">
              <a:avLst/>
            </a:prstGeom>
            <a:solidFill>
              <a:srgbClr val="00B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0" name="Пятно 2 29"/>
          <p:cNvSpPr/>
          <p:nvPr/>
        </p:nvSpPr>
        <p:spPr>
          <a:xfrm rot="2572354">
            <a:off x="4948799" y="4671845"/>
            <a:ext cx="2429170" cy="2273058"/>
          </a:xfrm>
          <a:prstGeom prst="irregularSeal2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Хорда 5"/>
          <p:cNvSpPr/>
          <p:nvPr/>
        </p:nvSpPr>
        <p:spPr>
          <a:xfrm rot="5400000">
            <a:off x="1555486" y="2293822"/>
            <a:ext cx="6048672" cy="9128356"/>
          </a:xfrm>
          <a:prstGeom prst="chord">
            <a:avLst>
              <a:gd name="adj1" fmla="val 5358195"/>
              <a:gd name="adj2" fmla="val 16200000"/>
            </a:avLst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" name="Группа 24"/>
          <p:cNvGrpSpPr/>
          <p:nvPr/>
        </p:nvGrpSpPr>
        <p:grpSpPr>
          <a:xfrm>
            <a:off x="142164" y="274057"/>
            <a:ext cx="8966340" cy="6241004"/>
            <a:chOff x="142164" y="274057"/>
            <a:chExt cx="8966340" cy="6241004"/>
          </a:xfrm>
        </p:grpSpPr>
        <p:sp>
          <p:nvSpPr>
            <p:cNvPr id="3" name="Солнце 2"/>
            <p:cNvSpPr/>
            <p:nvPr/>
          </p:nvSpPr>
          <p:spPr>
            <a:xfrm rot="20441028">
              <a:off x="290400" y="880889"/>
              <a:ext cx="2376264" cy="2160240"/>
            </a:xfrm>
            <a:prstGeom prst="su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Облако 3"/>
            <p:cNvSpPr/>
            <p:nvPr/>
          </p:nvSpPr>
          <p:spPr>
            <a:xfrm rot="983397">
              <a:off x="6814305" y="1686832"/>
              <a:ext cx="2160240" cy="1512168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Облако 4"/>
            <p:cNvSpPr/>
            <p:nvPr/>
          </p:nvSpPr>
          <p:spPr>
            <a:xfrm rot="983397">
              <a:off x="3229286" y="274057"/>
              <a:ext cx="2160240" cy="1512168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Равнобедренный треугольник 8"/>
            <p:cNvSpPr/>
            <p:nvPr/>
          </p:nvSpPr>
          <p:spPr>
            <a:xfrm rot="11716840">
              <a:off x="4925449" y="2764268"/>
              <a:ext cx="309900" cy="3750793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блако 11"/>
            <p:cNvSpPr/>
            <p:nvPr/>
          </p:nvSpPr>
          <p:spPr>
            <a:xfrm rot="20619749">
              <a:off x="142164" y="4252471"/>
              <a:ext cx="1944216" cy="1289862"/>
            </a:xfrm>
            <a:prstGeom prst="cloud">
              <a:avLst/>
            </a:prstGeom>
            <a:solidFill>
              <a:srgbClr val="00B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блако 12"/>
            <p:cNvSpPr/>
            <p:nvPr/>
          </p:nvSpPr>
          <p:spPr>
            <a:xfrm rot="20619749">
              <a:off x="1473803" y="3748416"/>
              <a:ext cx="1944216" cy="1289862"/>
            </a:xfrm>
            <a:prstGeom prst="cloud">
              <a:avLst/>
            </a:prstGeom>
            <a:solidFill>
              <a:srgbClr val="00B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блако 13"/>
            <p:cNvSpPr/>
            <p:nvPr/>
          </p:nvSpPr>
          <p:spPr>
            <a:xfrm rot="1646974">
              <a:off x="6920090" y="4067891"/>
              <a:ext cx="1944216" cy="1289862"/>
            </a:xfrm>
            <a:prstGeom prst="cloud">
              <a:avLst/>
            </a:prstGeom>
            <a:solidFill>
              <a:srgbClr val="00B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блако 15"/>
            <p:cNvSpPr/>
            <p:nvPr/>
          </p:nvSpPr>
          <p:spPr>
            <a:xfrm>
              <a:off x="2267744" y="4581128"/>
              <a:ext cx="1368152" cy="980728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2627784" y="4869160"/>
              <a:ext cx="576064" cy="36004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блако 17"/>
            <p:cNvSpPr/>
            <p:nvPr/>
          </p:nvSpPr>
          <p:spPr>
            <a:xfrm>
              <a:off x="3275856" y="3429000"/>
              <a:ext cx="1368152" cy="980728"/>
            </a:xfrm>
            <a:prstGeom prst="cloud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3563888" y="3645024"/>
              <a:ext cx="576064" cy="36004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блако 19"/>
            <p:cNvSpPr/>
            <p:nvPr/>
          </p:nvSpPr>
          <p:spPr>
            <a:xfrm>
              <a:off x="5580112" y="3717032"/>
              <a:ext cx="1368152" cy="980728"/>
            </a:xfrm>
            <a:prstGeom prst="cloud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6012160" y="4005064"/>
              <a:ext cx="576064" cy="36004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2169042" y="2729023"/>
              <a:ext cx="2147777" cy="2204484"/>
            </a:xfrm>
            <a:custGeom>
              <a:avLst/>
              <a:gdLst>
                <a:gd name="connsiteX0" fmla="*/ 0 w 2147777"/>
                <a:gd name="connsiteY0" fmla="*/ 163033 h 2204484"/>
                <a:gd name="connsiteX1" fmla="*/ 1041991 w 2147777"/>
                <a:gd name="connsiteY1" fmla="*/ 1141228 h 2204484"/>
                <a:gd name="connsiteX2" fmla="*/ 1318437 w 2147777"/>
                <a:gd name="connsiteY2" fmla="*/ 1949303 h 2204484"/>
                <a:gd name="connsiteX3" fmla="*/ 1360967 w 2147777"/>
                <a:gd name="connsiteY3" fmla="*/ 1842977 h 2204484"/>
                <a:gd name="connsiteX4" fmla="*/ 1297172 w 2147777"/>
                <a:gd name="connsiteY4" fmla="*/ 1928037 h 2204484"/>
                <a:gd name="connsiteX5" fmla="*/ 914400 w 2147777"/>
                <a:gd name="connsiteY5" fmla="*/ 184298 h 2204484"/>
                <a:gd name="connsiteX6" fmla="*/ 1275907 w 2147777"/>
                <a:gd name="connsiteY6" fmla="*/ 822251 h 2204484"/>
                <a:gd name="connsiteX7" fmla="*/ 1318437 w 2147777"/>
                <a:gd name="connsiteY7" fmla="*/ 248093 h 2204484"/>
                <a:gd name="connsiteX8" fmla="*/ 1679944 w 2147777"/>
                <a:gd name="connsiteY8" fmla="*/ 673396 h 2204484"/>
                <a:gd name="connsiteX9" fmla="*/ 1913860 w 2147777"/>
                <a:gd name="connsiteY9" fmla="*/ 56707 h 2204484"/>
                <a:gd name="connsiteX10" fmla="*/ 2062716 w 2147777"/>
                <a:gd name="connsiteY10" fmla="*/ 779721 h 2204484"/>
                <a:gd name="connsiteX11" fmla="*/ 2147777 w 2147777"/>
                <a:gd name="connsiteY11" fmla="*/ 673396 h 2204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47777" h="2204484">
                  <a:moveTo>
                    <a:pt x="0" y="163033"/>
                  </a:moveTo>
                  <a:cubicBezTo>
                    <a:pt x="411126" y="503274"/>
                    <a:pt x="822252" y="843516"/>
                    <a:pt x="1041991" y="1141228"/>
                  </a:cubicBezTo>
                  <a:cubicBezTo>
                    <a:pt x="1261730" y="1438940"/>
                    <a:pt x="1265274" y="1832345"/>
                    <a:pt x="1318437" y="1949303"/>
                  </a:cubicBezTo>
                  <a:cubicBezTo>
                    <a:pt x="1371600" y="2066261"/>
                    <a:pt x="1364511" y="1846521"/>
                    <a:pt x="1360967" y="1842977"/>
                  </a:cubicBezTo>
                  <a:cubicBezTo>
                    <a:pt x="1357423" y="1839433"/>
                    <a:pt x="1371600" y="2204484"/>
                    <a:pt x="1297172" y="1928037"/>
                  </a:cubicBezTo>
                  <a:cubicBezTo>
                    <a:pt x="1222744" y="1651591"/>
                    <a:pt x="917944" y="368596"/>
                    <a:pt x="914400" y="184298"/>
                  </a:cubicBezTo>
                  <a:cubicBezTo>
                    <a:pt x="910856" y="0"/>
                    <a:pt x="1208568" y="811619"/>
                    <a:pt x="1275907" y="822251"/>
                  </a:cubicBezTo>
                  <a:cubicBezTo>
                    <a:pt x="1343247" y="832884"/>
                    <a:pt x="1251097" y="272902"/>
                    <a:pt x="1318437" y="248093"/>
                  </a:cubicBezTo>
                  <a:cubicBezTo>
                    <a:pt x="1385777" y="223284"/>
                    <a:pt x="1580707" y="705294"/>
                    <a:pt x="1679944" y="673396"/>
                  </a:cubicBezTo>
                  <a:cubicBezTo>
                    <a:pt x="1779181" y="641498"/>
                    <a:pt x="1850065" y="38986"/>
                    <a:pt x="1913860" y="56707"/>
                  </a:cubicBezTo>
                  <a:cubicBezTo>
                    <a:pt x="1977655" y="74428"/>
                    <a:pt x="2023730" y="676940"/>
                    <a:pt x="2062716" y="779721"/>
                  </a:cubicBezTo>
                  <a:cubicBezTo>
                    <a:pt x="2101702" y="882502"/>
                    <a:pt x="2124739" y="777949"/>
                    <a:pt x="2147777" y="673396"/>
                  </a:cubicBezTo>
                </a:path>
              </a:pathLst>
            </a:cu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Капля 7"/>
            <p:cNvSpPr/>
            <p:nvPr/>
          </p:nvSpPr>
          <p:spPr>
            <a:xfrm rot="537940">
              <a:off x="5508104" y="1087775"/>
              <a:ext cx="563302" cy="1449503"/>
            </a:xfrm>
            <a:prstGeom prst="teardrop">
              <a:avLst>
                <a:gd name="adj" fmla="val 20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Равнобедренный треугольник 21"/>
            <p:cNvSpPr/>
            <p:nvPr/>
          </p:nvSpPr>
          <p:spPr>
            <a:xfrm rot="1026216">
              <a:off x="5137407" y="2843755"/>
              <a:ext cx="587251" cy="1064064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Улыбающееся лицо 6"/>
            <p:cNvSpPr/>
            <p:nvPr/>
          </p:nvSpPr>
          <p:spPr>
            <a:xfrm>
              <a:off x="5004048" y="2276872"/>
              <a:ext cx="1296144" cy="1080120"/>
            </a:xfrm>
            <a:prstGeom prst="smileyFac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Дуга 23"/>
            <p:cNvSpPr/>
            <p:nvPr/>
          </p:nvSpPr>
          <p:spPr>
            <a:xfrm>
              <a:off x="251520" y="6237312"/>
              <a:ext cx="8856984" cy="233681"/>
            </a:xfrm>
            <a:prstGeom prst="arc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Хорда 5"/>
          <p:cNvSpPr/>
          <p:nvPr/>
        </p:nvSpPr>
        <p:spPr>
          <a:xfrm rot="5400000">
            <a:off x="1539842" y="2293822"/>
            <a:ext cx="6048672" cy="9128356"/>
          </a:xfrm>
          <a:prstGeom prst="chord">
            <a:avLst>
              <a:gd name="adj1" fmla="val 5358195"/>
              <a:gd name="adj2" fmla="val 16200000"/>
            </a:avLst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6" name="Группа 35"/>
          <p:cNvGrpSpPr/>
          <p:nvPr/>
        </p:nvGrpSpPr>
        <p:grpSpPr>
          <a:xfrm>
            <a:off x="-152354" y="0"/>
            <a:ext cx="9296354" cy="6849292"/>
            <a:chOff x="0" y="8708"/>
            <a:chExt cx="9296354" cy="6849292"/>
          </a:xfrm>
        </p:grpSpPr>
        <p:sp>
          <p:nvSpPr>
            <p:cNvPr id="34" name="Равнобедренный треугольник 33"/>
            <p:cNvSpPr/>
            <p:nvPr/>
          </p:nvSpPr>
          <p:spPr>
            <a:xfrm rot="3999037">
              <a:off x="6667702" y="2563766"/>
              <a:ext cx="405491" cy="1694645"/>
            </a:xfrm>
            <a:prstGeom prst="triangl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Солнце 2"/>
            <p:cNvSpPr/>
            <p:nvPr/>
          </p:nvSpPr>
          <p:spPr>
            <a:xfrm rot="20441028">
              <a:off x="290400" y="880889"/>
              <a:ext cx="2376264" cy="2160240"/>
            </a:xfrm>
            <a:prstGeom prst="su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Облако 3"/>
            <p:cNvSpPr/>
            <p:nvPr/>
          </p:nvSpPr>
          <p:spPr>
            <a:xfrm rot="983397">
              <a:off x="6814305" y="1686832"/>
              <a:ext cx="2160240" cy="1512168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Облако 4"/>
            <p:cNvSpPr/>
            <p:nvPr/>
          </p:nvSpPr>
          <p:spPr>
            <a:xfrm rot="983397">
              <a:off x="3235461" y="8708"/>
              <a:ext cx="2529062" cy="1609051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блако 11"/>
            <p:cNvSpPr/>
            <p:nvPr/>
          </p:nvSpPr>
          <p:spPr>
            <a:xfrm rot="20619749">
              <a:off x="142163" y="4540505"/>
              <a:ext cx="1944216" cy="1289862"/>
            </a:xfrm>
            <a:prstGeom prst="cloud">
              <a:avLst/>
            </a:prstGeom>
            <a:solidFill>
              <a:srgbClr val="00B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блако 12"/>
            <p:cNvSpPr/>
            <p:nvPr/>
          </p:nvSpPr>
          <p:spPr>
            <a:xfrm rot="20619749">
              <a:off x="1473803" y="3748416"/>
              <a:ext cx="1944216" cy="1289862"/>
            </a:xfrm>
            <a:prstGeom prst="cloud">
              <a:avLst/>
            </a:prstGeom>
            <a:solidFill>
              <a:srgbClr val="00B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блако 13"/>
            <p:cNvSpPr/>
            <p:nvPr/>
          </p:nvSpPr>
          <p:spPr>
            <a:xfrm rot="1646974">
              <a:off x="7352138" y="4452574"/>
              <a:ext cx="1944216" cy="1289862"/>
            </a:xfrm>
            <a:prstGeom prst="cloud">
              <a:avLst/>
            </a:prstGeom>
            <a:solidFill>
              <a:srgbClr val="00B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4699591" y="5252484"/>
              <a:ext cx="4210493" cy="1439167"/>
            </a:xfrm>
            <a:custGeom>
              <a:avLst/>
              <a:gdLst>
                <a:gd name="connsiteX0" fmla="*/ 0 w 4210493"/>
                <a:gd name="connsiteY0" fmla="*/ 1148316 h 1439167"/>
                <a:gd name="connsiteX1" fmla="*/ 63795 w 4210493"/>
                <a:gd name="connsiteY1" fmla="*/ 1127051 h 1439167"/>
                <a:gd name="connsiteX2" fmla="*/ 276446 w 4210493"/>
                <a:gd name="connsiteY2" fmla="*/ 1212111 h 1439167"/>
                <a:gd name="connsiteX3" fmla="*/ 999460 w 4210493"/>
                <a:gd name="connsiteY3" fmla="*/ 978195 h 1439167"/>
                <a:gd name="connsiteX4" fmla="*/ 935665 w 4210493"/>
                <a:gd name="connsiteY4" fmla="*/ 893135 h 1439167"/>
                <a:gd name="connsiteX5" fmla="*/ 914400 w 4210493"/>
                <a:gd name="connsiteY5" fmla="*/ 786809 h 1439167"/>
                <a:gd name="connsiteX6" fmla="*/ 893135 w 4210493"/>
                <a:gd name="connsiteY6" fmla="*/ 723014 h 1439167"/>
                <a:gd name="connsiteX7" fmla="*/ 871869 w 4210493"/>
                <a:gd name="connsiteY7" fmla="*/ 637953 h 1439167"/>
                <a:gd name="connsiteX8" fmla="*/ 893135 w 4210493"/>
                <a:gd name="connsiteY8" fmla="*/ 382772 h 1439167"/>
                <a:gd name="connsiteX9" fmla="*/ 999460 w 4210493"/>
                <a:gd name="connsiteY9" fmla="*/ 404037 h 1439167"/>
                <a:gd name="connsiteX10" fmla="*/ 1063256 w 4210493"/>
                <a:gd name="connsiteY10" fmla="*/ 446567 h 1439167"/>
                <a:gd name="connsiteX11" fmla="*/ 1127051 w 4210493"/>
                <a:gd name="connsiteY11" fmla="*/ 467832 h 1439167"/>
                <a:gd name="connsiteX12" fmla="*/ 1212111 w 4210493"/>
                <a:gd name="connsiteY12" fmla="*/ 446567 h 1439167"/>
                <a:gd name="connsiteX13" fmla="*/ 1318437 w 4210493"/>
                <a:gd name="connsiteY13" fmla="*/ 127590 h 1439167"/>
                <a:gd name="connsiteX14" fmla="*/ 1679944 w 4210493"/>
                <a:gd name="connsiteY14" fmla="*/ 148856 h 1439167"/>
                <a:gd name="connsiteX15" fmla="*/ 1786269 w 4210493"/>
                <a:gd name="connsiteY15" fmla="*/ 191386 h 1439167"/>
                <a:gd name="connsiteX16" fmla="*/ 1871330 w 4210493"/>
                <a:gd name="connsiteY16" fmla="*/ 212651 h 1439167"/>
                <a:gd name="connsiteX17" fmla="*/ 1935125 w 4210493"/>
                <a:gd name="connsiteY17" fmla="*/ 255181 h 1439167"/>
                <a:gd name="connsiteX18" fmla="*/ 1977656 w 4210493"/>
                <a:gd name="connsiteY18" fmla="*/ 191386 h 1439167"/>
                <a:gd name="connsiteX19" fmla="*/ 2020186 w 4210493"/>
                <a:gd name="connsiteY19" fmla="*/ 42530 h 1439167"/>
                <a:gd name="connsiteX20" fmla="*/ 2083981 w 4210493"/>
                <a:gd name="connsiteY20" fmla="*/ 0 h 1439167"/>
                <a:gd name="connsiteX21" fmla="*/ 2296632 w 4210493"/>
                <a:gd name="connsiteY21" fmla="*/ 42530 h 1439167"/>
                <a:gd name="connsiteX22" fmla="*/ 2360428 w 4210493"/>
                <a:gd name="connsiteY22" fmla="*/ 85060 h 1439167"/>
                <a:gd name="connsiteX23" fmla="*/ 2424223 w 4210493"/>
                <a:gd name="connsiteY23" fmla="*/ 148856 h 1439167"/>
                <a:gd name="connsiteX24" fmla="*/ 2509283 w 4210493"/>
                <a:gd name="connsiteY24" fmla="*/ 276446 h 1439167"/>
                <a:gd name="connsiteX25" fmla="*/ 2658139 w 4210493"/>
                <a:gd name="connsiteY25" fmla="*/ 318976 h 1439167"/>
                <a:gd name="connsiteX26" fmla="*/ 3083442 w 4210493"/>
                <a:gd name="connsiteY26" fmla="*/ 297711 h 1439167"/>
                <a:gd name="connsiteX27" fmla="*/ 3253562 w 4210493"/>
                <a:gd name="connsiteY27" fmla="*/ 276446 h 1439167"/>
                <a:gd name="connsiteX28" fmla="*/ 3317358 w 4210493"/>
                <a:gd name="connsiteY28" fmla="*/ 382772 h 1439167"/>
                <a:gd name="connsiteX29" fmla="*/ 3338623 w 4210493"/>
                <a:gd name="connsiteY29" fmla="*/ 446567 h 1439167"/>
                <a:gd name="connsiteX30" fmla="*/ 3381153 w 4210493"/>
                <a:gd name="connsiteY30" fmla="*/ 531628 h 1439167"/>
                <a:gd name="connsiteX31" fmla="*/ 3402418 w 4210493"/>
                <a:gd name="connsiteY31" fmla="*/ 637953 h 1439167"/>
                <a:gd name="connsiteX32" fmla="*/ 3742660 w 4210493"/>
                <a:gd name="connsiteY32" fmla="*/ 659218 h 1439167"/>
                <a:gd name="connsiteX33" fmla="*/ 4082902 w 4210493"/>
                <a:gd name="connsiteY33" fmla="*/ 701749 h 1439167"/>
                <a:gd name="connsiteX34" fmla="*/ 4146697 w 4210493"/>
                <a:gd name="connsiteY34" fmla="*/ 744279 h 1439167"/>
                <a:gd name="connsiteX35" fmla="*/ 4210493 w 4210493"/>
                <a:gd name="connsiteY35" fmla="*/ 723014 h 1439167"/>
                <a:gd name="connsiteX36" fmla="*/ 4146697 w 4210493"/>
                <a:gd name="connsiteY36" fmla="*/ 680483 h 1439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0493" h="1439167">
                  <a:moveTo>
                    <a:pt x="0" y="1148316"/>
                  </a:moveTo>
                  <a:cubicBezTo>
                    <a:pt x="21265" y="1141228"/>
                    <a:pt x="41517" y="1124576"/>
                    <a:pt x="63795" y="1127051"/>
                  </a:cubicBezTo>
                  <a:cubicBezTo>
                    <a:pt x="131366" y="1134559"/>
                    <a:pt x="214993" y="1181384"/>
                    <a:pt x="276446" y="1212111"/>
                  </a:cubicBezTo>
                  <a:cubicBezTo>
                    <a:pt x="859850" y="1195905"/>
                    <a:pt x="1164092" y="1439167"/>
                    <a:pt x="999460" y="978195"/>
                  </a:cubicBezTo>
                  <a:cubicBezTo>
                    <a:pt x="987540" y="944818"/>
                    <a:pt x="956930" y="921488"/>
                    <a:pt x="935665" y="893135"/>
                  </a:cubicBezTo>
                  <a:cubicBezTo>
                    <a:pt x="928577" y="857693"/>
                    <a:pt x="923166" y="821874"/>
                    <a:pt x="914400" y="786809"/>
                  </a:cubicBezTo>
                  <a:cubicBezTo>
                    <a:pt x="908964" y="765063"/>
                    <a:pt x="899293" y="744567"/>
                    <a:pt x="893135" y="723014"/>
                  </a:cubicBezTo>
                  <a:cubicBezTo>
                    <a:pt x="885106" y="694912"/>
                    <a:pt x="878958" y="666307"/>
                    <a:pt x="871869" y="637953"/>
                  </a:cubicBezTo>
                  <a:cubicBezTo>
                    <a:pt x="878958" y="552893"/>
                    <a:pt x="852262" y="457705"/>
                    <a:pt x="893135" y="382772"/>
                  </a:cubicBezTo>
                  <a:cubicBezTo>
                    <a:pt x="910442" y="351042"/>
                    <a:pt x="965618" y="391346"/>
                    <a:pt x="999460" y="404037"/>
                  </a:cubicBezTo>
                  <a:cubicBezTo>
                    <a:pt x="1023390" y="413011"/>
                    <a:pt x="1040397" y="435137"/>
                    <a:pt x="1063256" y="446567"/>
                  </a:cubicBezTo>
                  <a:cubicBezTo>
                    <a:pt x="1083305" y="456591"/>
                    <a:pt x="1105786" y="460744"/>
                    <a:pt x="1127051" y="467832"/>
                  </a:cubicBezTo>
                  <a:cubicBezTo>
                    <a:pt x="1155404" y="460744"/>
                    <a:pt x="1197783" y="472040"/>
                    <a:pt x="1212111" y="446567"/>
                  </a:cubicBezTo>
                  <a:cubicBezTo>
                    <a:pt x="1267058" y="348883"/>
                    <a:pt x="1318437" y="127590"/>
                    <a:pt x="1318437" y="127590"/>
                  </a:cubicBezTo>
                  <a:cubicBezTo>
                    <a:pt x="1438939" y="134679"/>
                    <a:pt x="1560340" y="132546"/>
                    <a:pt x="1679944" y="148856"/>
                  </a:cubicBezTo>
                  <a:cubicBezTo>
                    <a:pt x="1717766" y="154014"/>
                    <a:pt x="1750056" y="179315"/>
                    <a:pt x="1786269" y="191386"/>
                  </a:cubicBezTo>
                  <a:cubicBezTo>
                    <a:pt x="1813995" y="200628"/>
                    <a:pt x="1842976" y="205563"/>
                    <a:pt x="1871330" y="212651"/>
                  </a:cubicBezTo>
                  <a:cubicBezTo>
                    <a:pt x="1892595" y="226828"/>
                    <a:pt x="1910064" y="260193"/>
                    <a:pt x="1935125" y="255181"/>
                  </a:cubicBezTo>
                  <a:cubicBezTo>
                    <a:pt x="1960186" y="250169"/>
                    <a:pt x="1968164" y="215116"/>
                    <a:pt x="1977656" y="191386"/>
                  </a:cubicBezTo>
                  <a:cubicBezTo>
                    <a:pt x="1996821" y="143473"/>
                    <a:pt x="1995125" y="87640"/>
                    <a:pt x="2020186" y="42530"/>
                  </a:cubicBezTo>
                  <a:cubicBezTo>
                    <a:pt x="2032598" y="20189"/>
                    <a:pt x="2062716" y="14177"/>
                    <a:pt x="2083981" y="0"/>
                  </a:cubicBezTo>
                  <a:cubicBezTo>
                    <a:pt x="2112765" y="4797"/>
                    <a:pt x="2256257" y="25227"/>
                    <a:pt x="2296632" y="42530"/>
                  </a:cubicBezTo>
                  <a:cubicBezTo>
                    <a:pt x="2320123" y="52598"/>
                    <a:pt x="2340794" y="68698"/>
                    <a:pt x="2360428" y="85060"/>
                  </a:cubicBezTo>
                  <a:cubicBezTo>
                    <a:pt x="2383531" y="104313"/>
                    <a:pt x="2405760" y="125117"/>
                    <a:pt x="2424223" y="148856"/>
                  </a:cubicBezTo>
                  <a:cubicBezTo>
                    <a:pt x="2455604" y="189204"/>
                    <a:pt x="2460791" y="260282"/>
                    <a:pt x="2509283" y="276446"/>
                  </a:cubicBezTo>
                  <a:cubicBezTo>
                    <a:pt x="2600805" y="306953"/>
                    <a:pt x="2551333" y="292274"/>
                    <a:pt x="2658139" y="318976"/>
                  </a:cubicBezTo>
                  <a:cubicBezTo>
                    <a:pt x="2799907" y="311888"/>
                    <a:pt x="2942690" y="316070"/>
                    <a:pt x="3083442" y="297711"/>
                  </a:cubicBezTo>
                  <a:cubicBezTo>
                    <a:pt x="3329641" y="265598"/>
                    <a:pt x="2906748" y="207083"/>
                    <a:pt x="3253562" y="276446"/>
                  </a:cubicBezTo>
                  <a:cubicBezTo>
                    <a:pt x="3274827" y="311888"/>
                    <a:pt x="3298874" y="345803"/>
                    <a:pt x="3317358" y="382772"/>
                  </a:cubicBezTo>
                  <a:cubicBezTo>
                    <a:pt x="3327382" y="402821"/>
                    <a:pt x="3329793" y="425964"/>
                    <a:pt x="3338623" y="446567"/>
                  </a:cubicBezTo>
                  <a:cubicBezTo>
                    <a:pt x="3351110" y="475704"/>
                    <a:pt x="3366976" y="503274"/>
                    <a:pt x="3381153" y="531628"/>
                  </a:cubicBezTo>
                  <a:cubicBezTo>
                    <a:pt x="3388241" y="567070"/>
                    <a:pt x="3384486" y="606572"/>
                    <a:pt x="3402418" y="637953"/>
                  </a:cubicBezTo>
                  <a:cubicBezTo>
                    <a:pt x="3459683" y="738166"/>
                    <a:pt x="3742429" y="659236"/>
                    <a:pt x="3742660" y="659218"/>
                  </a:cubicBezTo>
                  <a:cubicBezTo>
                    <a:pt x="3795442" y="663278"/>
                    <a:pt x="3991096" y="655845"/>
                    <a:pt x="4082902" y="701749"/>
                  </a:cubicBezTo>
                  <a:cubicBezTo>
                    <a:pt x="4105761" y="713179"/>
                    <a:pt x="4125432" y="730102"/>
                    <a:pt x="4146697" y="744279"/>
                  </a:cubicBezTo>
                  <a:cubicBezTo>
                    <a:pt x="4167962" y="737191"/>
                    <a:pt x="4210493" y="745430"/>
                    <a:pt x="4210493" y="723014"/>
                  </a:cubicBezTo>
                  <a:cubicBezTo>
                    <a:pt x="4210493" y="697456"/>
                    <a:pt x="4146697" y="680483"/>
                    <a:pt x="4146697" y="680483"/>
                  </a:cubicBezTo>
                </a:path>
              </a:pathLst>
            </a:cu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блако 15"/>
            <p:cNvSpPr/>
            <p:nvPr/>
          </p:nvSpPr>
          <p:spPr>
            <a:xfrm>
              <a:off x="6804248" y="5877272"/>
              <a:ext cx="1368152" cy="980728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7164288" y="6165304"/>
              <a:ext cx="576064" cy="36004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блако 19"/>
            <p:cNvSpPr/>
            <p:nvPr/>
          </p:nvSpPr>
          <p:spPr>
            <a:xfrm>
              <a:off x="6228184" y="3933056"/>
              <a:ext cx="1368152" cy="1052736"/>
            </a:xfrm>
            <a:prstGeom prst="cloud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6660232" y="4221088"/>
              <a:ext cx="576064" cy="36004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2169042" y="2729023"/>
              <a:ext cx="2147777" cy="2204484"/>
            </a:xfrm>
            <a:custGeom>
              <a:avLst/>
              <a:gdLst>
                <a:gd name="connsiteX0" fmla="*/ 0 w 2147777"/>
                <a:gd name="connsiteY0" fmla="*/ 163033 h 2204484"/>
                <a:gd name="connsiteX1" fmla="*/ 1041991 w 2147777"/>
                <a:gd name="connsiteY1" fmla="*/ 1141228 h 2204484"/>
                <a:gd name="connsiteX2" fmla="*/ 1318437 w 2147777"/>
                <a:gd name="connsiteY2" fmla="*/ 1949303 h 2204484"/>
                <a:gd name="connsiteX3" fmla="*/ 1360967 w 2147777"/>
                <a:gd name="connsiteY3" fmla="*/ 1842977 h 2204484"/>
                <a:gd name="connsiteX4" fmla="*/ 1297172 w 2147777"/>
                <a:gd name="connsiteY4" fmla="*/ 1928037 h 2204484"/>
                <a:gd name="connsiteX5" fmla="*/ 914400 w 2147777"/>
                <a:gd name="connsiteY5" fmla="*/ 184298 h 2204484"/>
                <a:gd name="connsiteX6" fmla="*/ 1275907 w 2147777"/>
                <a:gd name="connsiteY6" fmla="*/ 822251 h 2204484"/>
                <a:gd name="connsiteX7" fmla="*/ 1318437 w 2147777"/>
                <a:gd name="connsiteY7" fmla="*/ 248093 h 2204484"/>
                <a:gd name="connsiteX8" fmla="*/ 1679944 w 2147777"/>
                <a:gd name="connsiteY8" fmla="*/ 673396 h 2204484"/>
                <a:gd name="connsiteX9" fmla="*/ 1913860 w 2147777"/>
                <a:gd name="connsiteY9" fmla="*/ 56707 h 2204484"/>
                <a:gd name="connsiteX10" fmla="*/ 2062716 w 2147777"/>
                <a:gd name="connsiteY10" fmla="*/ 779721 h 2204484"/>
                <a:gd name="connsiteX11" fmla="*/ 2147777 w 2147777"/>
                <a:gd name="connsiteY11" fmla="*/ 673396 h 2204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47777" h="2204484">
                  <a:moveTo>
                    <a:pt x="0" y="163033"/>
                  </a:moveTo>
                  <a:cubicBezTo>
                    <a:pt x="411126" y="503274"/>
                    <a:pt x="822252" y="843516"/>
                    <a:pt x="1041991" y="1141228"/>
                  </a:cubicBezTo>
                  <a:cubicBezTo>
                    <a:pt x="1261730" y="1438940"/>
                    <a:pt x="1265274" y="1832345"/>
                    <a:pt x="1318437" y="1949303"/>
                  </a:cubicBezTo>
                  <a:cubicBezTo>
                    <a:pt x="1371600" y="2066261"/>
                    <a:pt x="1364511" y="1846521"/>
                    <a:pt x="1360967" y="1842977"/>
                  </a:cubicBezTo>
                  <a:cubicBezTo>
                    <a:pt x="1357423" y="1839433"/>
                    <a:pt x="1371600" y="2204484"/>
                    <a:pt x="1297172" y="1928037"/>
                  </a:cubicBezTo>
                  <a:cubicBezTo>
                    <a:pt x="1222744" y="1651591"/>
                    <a:pt x="917944" y="368596"/>
                    <a:pt x="914400" y="184298"/>
                  </a:cubicBezTo>
                  <a:cubicBezTo>
                    <a:pt x="910856" y="0"/>
                    <a:pt x="1208568" y="811619"/>
                    <a:pt x="1275907" y="822251"/>
                  </a:cubicBezTo>
                  <a:cubicBezTo>
                    <a:pt x="1343247" y="832884"/>
                    <a:pt x="1251097" y="272902"/>
                    <a:pt x="1318437" y="248093"/>
                  </a:cubicBezTo>
                  <a:cubicBezTo>
                    <a:pt x="1385777" y="223284"/>
                    <a:pt x="1580707" y="705294"/>
                    <a:pt x="1679944" y="673396"/>
                  </a:cubicBezTo>
                  <a:cubicBezTo>
                    <a:pt x="1779181" y="641498"/>
                    <a:pt x="1850065" y="38986"/>
                    <a:pt x="1913860" y="56707"/>
                  </a:cubicBezTo>
                  <a:cubicBezTo>
                    <a:pt x="1977655" y="74428"/>
                    <a:pt x="2023730" y="676940"/>
                    <a:pt x="2062716" y="779721"/>
                  </a:cubicBezTo>
                  <a:cubicBezTo>
                    <a:pt x="2101702" y="882502"/>
                    <a:pt x="2124739" y="777949"/>
                    <a:pt x="2147777" y="673396"/>
                  </a:cubicBezTo>
                </a:path>
              </a:pathLst>
            </a:cu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Равнобедренный треугольник 23"/>
            <p:cNvSpPr/>
            <p:nvPr/>
          </p:nvSpPr>
          <p:spPr>
            <a:xfrm rot="11756204">
              <a:off x="4759009" y="3276145"/>
              <a:ext cx="912350" cy="3230653"/>
            </a:xfrm>
            <a:prstGeom prst="triangle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Равнобедренный треугольник 24"/>
            <p:cNvSpPr/>
            <p:nvPr/>
          </p:nvSpPr>
          <p:spPr>
            <a:xfrm rot="1085553">
              <a:off x="4859374" y="2351669"/>
              <a:ext cx="1672392" cy="1653251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Капля 21"/>
            <p:cNvSpPr/>
            <p:nvPr/>
          </p:nvSpPr>
          <p:spPr>
            <a:xfrm>
              <a:off x="5076056" y="1268760"/>
              <a:ext cx="1800200" cy="1944216"/>
            </a:xfrm>
            <a:prstGeom prst="teardrop">
              <a:avLst>
                <a:gd name="adj" fmla="val 154338"/>
              </a:avLst>
            </a:prstGeom>
            <a:solidFill>
              <a:srgbClr val="FFC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Улыбающееся лицо 25"/>
            <p:cNvSpPr/>
            <p:nvPr/>
          </p:nvSpPr>
          <p:spPr>
            <a:xfrm rot="1142079">
              <a:off x="5286810" y="1978304"/>
              <a:ext cx="1128848" cy="1080120"/>
            </a:xfrm>
            <a:prstGeom prst="smileyFac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Капля 26"/>
            <p:cNvSpPr/>
            <p:nvPr/>
          </p:nvSpPr>
          <p:spPr>
            <a:xfrm rot="17516198">
              <a:off x="2627784" y="1268760"/>
              <a:ext cx="1800200" cy="1944216"/>
            </a:xfrm>
            <a:prstGeom prst="teardrop">
              <a:avLst>
                <a:gd name="adj" fmla="val 154338"/>
              </a:avLst>
            </a:prstGeom>
            <a:solidFill>
              <a:srgbClr val="FFC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Капля 29"/>
            <p:cNvSpPr/>
            <p:nvPr/>
          </p:nvSpPr>
          <p:spPr>
            <a:xfrm rot="16200000">
              <a:off x="2749645" y="1566752"/>
              <a:ext cx="1800200" cy="1944216"/>
            </a:xfrm>
            <a:prstGeom prst="teardrop">
              <a:avLst>
                <a:gd name="adj" fmla="val 154338"/>
              </a:avLst>
            </a:prstGeom>
            <a:solidFill>
              <a:srgbClr val="FFC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Равнобедренный треугольник 32"/>
            <p:cNvSpPr/>
            <p:nvPr/>
          </p:nvSpPr>
          <p:spPr>
            <a:xfrm rot="17198523">
              <a:off x="2478261" y="2713768"/>
              <a:ext cx="496655" cy="1749666"/>
            </a:xfrm>
            <a:prstGeom prst="triangl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Блок-схема: перфолента 34"/>
            <p:cNvSpPr/>
            <p:nvPr/>
          </p:nvSpPr>
          <p:spPr>
            <a:xfrm>
              <a:off x="35496" y="5735294"/>
              <a:ext cx="4370671" cy="646034"/>
            </a:xfrm>
            <a:prstGeom prst="flowChartPunchedTape">
              <a:avLst/>
            </a:prstGeom>
            <a:solidFill>
              <a:srgbClr val="FF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Равнобедренный треугольник 28"/>
            <p:cNvSpPr/>
            <p:nvPr/>
          </p:nvSpPr>
          <p:spPr>
            <a:xfrm rot="10144365">
              <a:off x="3726144" y="3578868"/>
              <a:ext cx="912350" cy="3230653"/>
            </a:xfrm>
            <a:prstGeom prst="triangle">
              <a:avLst/>
            </a:prstGeom>
            <a:solidFill>
              <a:srgbClr val="FFFF00"/>
            </a:solidFill>
            <a:ln>
              <a:solidFill>
                <a:srgbClr val="C0000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Равнобедренный треугольник 27"/>
            <p:cNvSpPr/>
            <p:nvPr/>
          </p:nvSpPr>
          <p:spPr>
            <a:xfrm rot="20574702">
              <a:off x="3049793" y="2630108"/>
              <a:ext cx="1672392" cy="1653251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Капля 30"/>
            <p:cNvSpPr/>
            <p:nvPr/>
          </p:nvSpPr>
          <p:spPr>
            <a:xfrm rot="19228356">
              <a:off x="2796262" y="1554237"/>
              <a:ext cx="2048225" cy="1944216"/>
            </a:xfrm>
            <a:prstGeom prst="teardrop">
              <a:avLst>
                <a:gd name="adj" fmla="val 154338"/>
              </a:avLst>
            </a:prstGeom>
            <a:solidFill>
              <a:srgbClr val="FFC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Улыбающееся лицо 31"/>
            <p:cNvSpPr/>
            <p:nvPr/>
          </p:nvSpPr>
          <p:spPr>
            <a:xfrm rot="20262163">
              <a:off x="2989590" y="1947252"/>
              <a:ext cx="1586971" cy="1460792"/>
            </a:xfrm>
            <a:prstGeom prst="smileyFac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блако 17"/>
            <p:cNvSpPr/>
            <p:nvPr/>
          </p:nvSpPr>
          <p:spPr>
            <a:xfrm>
              <a:off x="0" y="5661248"/>
              <a:ext cx="1368152" cy="980728"/>
            </a:xfrm>
            <a:prstGeom prst="cloud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251520" y="5949280"/>
              <a:ext cx="576064" cy="36004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казка по творчеству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сказка по творчеству</Template>
  <TotalTime>120</TotalTime>
  <Words>132</Words>
  <Application>Microsoft Office PowerPoint</Application>
  <PresentationFormat>Экран (4:3)</PresentationFormat>
  <Paragraphs>13</Paragraphs>
  <Slides>6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сказка по творчеству</vt:lpstr>
      <vt:lpstr>Капелька и ее друзья</vt:lpstr>
      <vt:lpstr>Слайд 2</vt:lpstr>
      <vt:lpstr>Слайд 3</vt:lpstr>
      <vt:lpstr>Слайд 4</vt:lpstr>
      <vt:lpstr>Слайд 5</vt:lpstr>
      <vt:lpstr>Слайд 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Капелька и ее друзья</dc:title>
  <dc:creator>User</dc:creator>
  <cp:lastModifiedBy>User</cp:lastModifiedBy>
  <cp:revision>17</cp:revision>
  <dcterms:created xsi:type="dcterms:W3CDTF">2014-03-28T15:18:25Z</dcterms:created>
  <dcterms:modified xsi:type="dcterms:W3CDTF">2014-03-30T17:06:25Z</dcterms:modified>
</cp:coreProperties>
</file>