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2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47C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85624-AD2A-4802-B181-9FF384BBACD2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3BCF6-87D1-467E-B7EB-A778439D14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Есть у меня любимая</a:t>
            </a:r>
            <a:r>
              <a:rPr lang="ru-RU" sz="800" baseline="0" dirty="0" smtClean="0"/>
              <a:t> подружка. Отгадали кто? А зовут ее Капелька. Знаете почему? Родом она из волшебной страны, которая называется Живопись.</a:t>
            </a:r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3BCF6-87D1-467E-B7EB-A778439D14A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Капелька большая охотница до танцев. Как притопнет ножкой, да на пяточку встанет – широкая да ровная дорожка получается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3BCF6-87D1-467E-B7EB-A778439D14A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где встанет на носочек, - такая стройная, да прямая -  там тонкая ниточка прядется, шелковая да гладкая.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3BCF6-87D1-467E-B7EB-A778439D14A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Танцует Капелька, - расцветает все вокруг: то тонкий, как ниточка стебелек вьется, то листья с цветами распускаются, то широкая тропинка уходит вдаль.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3BCF6-87D1-467E-B7EB-A778439D14A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агетная рамка 4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solidFill>
            <a:schemeClr val="tx2">
              <a:lumMod val="20000"/>
              <a:lumOff val="80000"/>
              <a:alpha val="42000"/>
            </a:schemeClr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5105400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Дидактическая сказка по развитию художественных способностей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Автор: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Бородаева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Е.С.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8388424" cy="864096"/>
          </a:xfrm>
          <a:noFill/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Constantia" pitchFamily="18" charset="0"/>
              </a:rPr>
              <a:t>Капелька и ее друзья</a:t>
            </a:r>
            <a:endParaRPr lang="ru-RU" b="1" i="1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Хорда 5"/>
          <p:cNvSpPr/>
          <p:nvPr/>
        </p:nvSpPr>
        <p:spPr>
          <a:xfrm rot="5400000">
            <a:off x="1539842" y="2293822"/>
            <a:ext cx="6048672" cy="9128356"/>
          </a:xfrm>
          <a:prstGeom prst="chord">
            <a:avLst>
              <a:gd name="adj1" fmla="val 5358195"/>
              <a:gd name="adj2" fmla="val 16200000"/>
            </a:avLst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290400" y="274056"/>
            <a:ext cx="8267478" cy="6482332"/>
            <a:chOff x="290400" y="274056"/>
            <a:chExt cx="8267478" cy="6482332"/>
          </a:xfrm>
        </p:grpSpPr>
        <p:sp>
          <p:nvSpPr>
            <p:cNvPr id="16" name="Облако 15"/>
            <p:cNvSpPr/>
            <p:nvPr/>
          </p:nvSpPr>
          <p:spPr>
            <a:xfrm rot="21115677">
              <a:off x="1861134" y="274057"/>
              <a:ext cx="2160240" cy="151216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Равнобедренный треугольник 7"/>
            <p:cNvSpPr/>
            <p:nvPr/>
          </p:nvSpPr>
          <p:spPr>
            <a:xfrm rot="10605470">
              <a:off x="4338585" y="3005595"/>
              <a:ext cx="411818" cy="3750793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/>
            <p:cNvSpPr/>
            <p:nvPr/>
          </p:nvSpPr>
          <p:spPr>
            <a:xfrm rot="21431421">
              <a:off x="3891907" y="2288223"/>
              <a:ext cx="1152128" cy="1689619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Капля 8"/>
            <p:cNvSpPr/>
            <p:nvPr/>
          </p:nvSpPr>
          <p:spPr>
            <a:xfrm>
              <a:off x="3707904" y="1124744"/>
              <a:ext cx="1656184" cy="1800200"/>
            </a:xfrm>
            <a:prstGeom prst="teardrop">
              <a:avLst>
                <a:gd name="adj" fmla="val 14879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лыбающееся лицо 9"/>
            <p:cNvSpPr/>
            <p:nvPr/>
          </p:nvSpPr>
          <p:spPr>
            <a:xfrm>
              <a:off x="3779912" y="1628800"/>
              <a:ext cx="1440160" cy="1224136"/>
            </a:xfrm>
            <a:prstGeom prst="smileyFac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 rot="17282517">
              <a:off x="3181199" y="2269876"/>
              <a:ext cx="371662" cy="165618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rot="4394878">
              <a:off x="5448504" y="2328028"/>
              <a:ext cx="372226" cy="165618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4678326" y="4754252"/>
              <a:ext cx="3423683" cy="1944260"/>
            </a:xfrm>
            <a:custGeom>
              <a:avLst/>
              <a:gdLst>
                <a:gd name="connsiteX0" fmla="*/ 0 w 3423683"/>
                <a:gd name="connsiteY0" fmla="*/ 1944260 h 1944260"/>
                <a:gd name="connsiteX1" fmla="*/ 318976 w 3423683"/>
                <a:gd name="connsiteY1" fmla="*/ 1880464 h 1944260"/>
                <a:gd name="connsiteX2" fmla="*/ 467832 w 3423683"/>
                <a:gd name="connsiteY2" fmla="*/ 1859199 h 1944260"/>
                <a:gd name="connsiteX3" fmla="*/ 616688 w 3423683"/>
                <a:gd name="connsiteY3" fmla="*/ 1795404 h 1944260"/>
                <a:gd name="connsiteX4" fmla="*/ 765544 w 3423683"/>
                <a:gd name="connsiteY4" fmla="*/ 1625283 h 1944260"/>
                <a:gd name="connsiteX5" fmla="*/ 765544 w 3423683"/>
                <a:gd name="connsiteY5" fmla="*/ 1327571 h 1944260"/>
                <a:gd name="connsiteX6" fmla="*/ 680483 w 3423683"/>
                <a:gd name="connsiteY6" fmla="*/ 1199981 h 1944260"/>
                <a:gd name="connsiteX7" fmla="*/ 595423 w 3423683"/>
                <a:gd name="connsiteY7" fmla="*/ 1008595 h 1944260"/>
                <a:gd name="connsiteX8" fmla="*/ 616688 w 3423683"/>
                <a:gd name="connsiteY8" fmla="*/ 795943 h 1944260"/>
                <a:gd name="connsiteX9" fmla="*/ 680483 w 3423683"/>
                <a:gd name="connsiteY9" fmla="*/ 753413 h 1944260"/>
                <a:gd name="connsiteX10" fmla="*/ 744279 w 3423683"/>
                <a:gd name="connsiteY10" fmla="*/ 689618 h 1944260"/>
                <a:gd name="connsiteX11" fmla="*/ 893134 w 3423683"/>
                <a:gd name="connsiteY11" fmla="*/ 668353 h 1944260"/>
                <a:gd name="connsiteX12" fmla="*/ 1254641 w 3423683"/>
                <a:gd name="connsiteY12" fmla="*/ 689618 h 1944260"/>
                <a:gd name="connsiteX13" fmla="*/ 1552353 w 3423683"/>
                <a:gd name="connsiteY13" fmla="*/ 689618 h 1944260"/>
                <a:gd name="connsiteX14" fmla="*/ 1616148 w 3423683"/>
                <a:gd name="connsiteY14" fmla="*/ 455701 h 1944260"/>
                <a:gd name="connsiteX15" fmla="*/ 1637414 w 3423683"/>
                <a:gd name="connsiteY15" fmla="*/ 157990 h 1944260"/>
                <a:gd name="connsiteX16" fmla="*/ 2020186 w 3423683"/>
                <a:gd name="connsiteY16" fmla="*/ 221785 h 1944260"/>
                <a:gd name="connsiteX17" fmla="*/ 2083981 w 3423683"/>
                <a:gd name="connsiteY17" fmla="*/ 243050 h 1944260"/>
                <a:gd name="connsiteX18" fmla="*/ 2126511 w 3423683"/>
                <a:gd name="connsiteY18" fmla="*/ 285581 h 1944260"/>
                <a:gd name="connsiteX19" fmla="*/ 2296632 w 3423683"/>
                <a:gd name="connsiteY19" fmla="*/ 243050 h 1944260"/>
                <a:gd name="connsiteX20" fmla="*/ 2232837 w 3423683"/>
                <a:gd name="connsiteY20" fmla="*/ 221785 h 1944260"/>
                <a:gd name="connsiteX21" fmla="*/ 2275367 w 3423683"/>
                <a:gd name="connsiteY21" fmla="*/ 136725 h 1944260"/>
                <a:gd name="connsiteX22" fmla="*/ 2296632 w 3423683"/>
                <a:gd name="connsiteY22" fmla="*/ 72929 h 1944260"/>
                <a:gd name="connsiteX23" fmla="*/ 2360427 w 3423683"/>
                <a:gd name="connsiteY23" fmla="*/ 30399 h 1944260"/>
                <a:gd name="connsiteX24" fmla="*/ 2445488 w 3423683"/>
                <a:gd name="connsiteY24" fmla="*/ 51664 h 1944260"/>
                <a:gd name="connsiteX25" fmla="*/ 2488018 w 3423683"/>
                <a:gd name="connsiteY25" fmla="*/ 94195 h 1944260"/>
                <a:gd name="connsiteX26" fmla="*/ 2551814 w 3423683"/>
                <a:gd name="connsiteY26" fmla="*/ 115460 h 1944260"/>
                <a:gd name="connsiteX27" fmla="*/ 2594344 w 3423683"/>
                <a:gd name="connsiteY27" fmla="*/ 179255 h 1944260"/>
                <a:gd name="connsiteX28" fmla="*/ 2743200 w 3423683"/>
                <a:gd name="connsiteY28" fmla="*/ 243050 h 1944260"/>
                <a:gd name="connsiteX29" fmla="*/ 2806995 w 3423683"/>
                <a:gd name="connsiteY29" fmla="*/ 306846 h 1944260"/>
                <a:gd name="connsiteX30" fmla="*/ 2913321 w 3423683"/>
                <a:gd name="connsiteY30" fmla="*/ 328111 h 1944260"/>
                <a:gd name="connsiteX31" fmla="*/ 3019646 w 3423683"/>
                <a:gd name="connsiteY31" fmla="*/ 370641 h 1944260"/>
                <a:gd name="connsiteX32" fmla="*/ 3104707 w 3423683"/>
                <a:gd name="connsiteY32" fmla="*/ 391906 h 1944260"/>
                <a:gd name="connsiteX33" fmla="*/ 3317358 w 3423683"/>
                <a:gd name="connsiteY33" fmla="*/ 370641 h 1944260"/>
                <a:gd name="connsiteX34" fmla="*/ 3381153 w 3423683"/>
                <a:gd name="connsiteY34" fmla="*/ 243050 h 1944260"/>
                <a:gd name="connsiteX35" fmla="*/ 3423683 w 3423683"/>
                <a:gd name="connsiteY35" fmla="*/ 221785 h 194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423683" h="1944260">
                  <a:moveTo>
                    <a:pt x="0" y="1944260"/>
                  </a:moveTo>
                  <a:lnTo>
                    <a:pt x="318976" y="1880464"/>
                  </a:lnTo>
                  <a:cubicBezTo>
                    <a:pt x="368290" y="1871498"/>
                    <a:pt x="419638" y="1872969"/>
                    <a:pt x="467832" y="1859199"/>
                  </a:cubicBezTo>
                  <a:cubicBezTo>
                    <a:pt x="519738" y="1844369"/>
                    <a:pt x="567069" y="1816669"/>
                    <a:pt x="616688" y="1795404"/>
                  </a:cubicBezTo>
                  <a:cubicBezTo>
                    <a:pt x="741086" y="1671006"/>
                    <a:pt x="695211" y="1730782"/>
                    <a:pt x="765544" y="1625283"/>
                  </a:cubicBezTo>
                  <a:cubicBezTo>
                    <a:pt x="788731" y="1509348"/>
                    <a:pt x="809743" y="1460167"/>
                    <a:pt x="765544" y="1327571"/>
                  </a:cubicBezTo>
                  <a:cubicBezTo>
                    <a:pt x="749380" y="1279079"/>
                    <a:pt x="680483" y="1199981"/>
                    <a:pt x="680483" y="1199981"/>
                  </a:cubicBezTo>
                  <a:cubicBezTo>
                    <a:pt x="629871" y="1048144"/>
                    <a:pt x="662821" y="1109692"/>
                    <a:pt x="595423" y="1008595"/>
                  </a:cubicBezTo>
                  <a:cubicBezTo>
                    <a:pt x="565330" y="918314"/>
                    <a:pt x="550756" y="914621"/>
                    <a:pt x="616688" y="795943"/>
                  </a:cubicBezTo>
                  <a:cubicBezTo>
                    <a:pt x="629100" y="773602"/>
                    <a:pt x="660849" y="769774"/>
                    <a:pt x="680483" y="753413"/>
                  </a:cubicBezTo>
                  <a:cubicBezTo>
                    <a:pt x="703586" y="734161"/>
                    <a:pt x="716356" y="700787"/>
                    <a:pt x="744279" y="689618"/>
                  </a:cubicBezTo>
                  <a:cubicBezTo>
                    <a:pt x="790816" y="671003"/>
                    <a:pt x="843516" y="675441"/>
                    <a:pt x="893134" y="668353"/>
                  </a:cubicBezTo>
                  <a:lnTo>
                    <a:pt x="1254641" y="689618"/>
                  </a:lnTo>
                  <a:cubicBezTo>
                    <a:pt x="1515712" y="708956"/>
                    <a:pt x="1390249" y="730144"/>
                    <a:pt x="1552353" y="689618"/>
                  </a:cubicBezTo>
                  <a:cubicBezTo>
                    <a:pt x="1606313" y="527738"/>
                    <a:pt x="1586091" y="605987"/>
                    <a:pt x="1616148" y="455701"/>
                  </a:cubicBezTo>
                  <a:cubicBezTo>
                    <a:pt x="1623237" y="356464"/>
                    <a:pt x="1560198" y="220727"/>
                    <a:pt x="1637414" y="157990"/>
                  </a:cubicBezTo>
                  <a:cubicBezTo>
                    <a:pt x="1831864" y="0"/>
                    <a:pt x="1903708" y="163546"/>
                    <a:pt x="2020186" y="221785"/>
                  </a:cubicBezTo>
                  <a:cubicBezTo>
                    <a:pt x="2040235" y="231809"/>
                    <a:pt x="2062716" y="235962"/>
                    <a:pt x="2083981" y="243050"/>
                  </a:cubicBezTo>
                  <a:cubicBezTo>
                    <a:pt x="2098158" y="257227"/>
                    <a:pt x="2106462" y="285581"/>
                    <a:pt x="2126511" y="285581"/>
                  </a:cubicBezTo>
                  <a:cubicBezTo>
                    <a:pt x="2184963" y="285581"/>
                    <a:pt x="2246510" y="273124"/>
                    <a:pt x="2296632" y="243050"/>
                  </a:cubicBezTo>
                  <a:cubicBezTo>
                    <a:pt x="2315853" y="231517"/>
                    <a:pt x="2254102" y="228873"/>
                    <a:pt x="2232837" y="221785"/>
                  </a:cubicBezTo>
                  <a:cubicBezTo>
                    <a:pt x="2247014" y="193432"/>
                    <a:pt x="2262880" y="165862"/>
                    <a:pt x="2275367" y="136725"/>
                  </a:cubicBezTo>
                  <a:cubicBezTo>
                    <a:pt x="2284197" y="116122"/>
                    <a:pt x="2282629" y="90433"/>
                    <a:pt x="2296632" y="72929"/>
                  </a:cubicBezTo>
                  <a:cubicBezTo>
                    <a:pt x="2312597" y="52972"/>
                    <a:pt x="2339162" y="44576"/>
                    <a:pt x="2360427" y="30399"/>
                  </a:cubicBezTo>
                  <a:cubicBezTo>
                    <a:pt x="2388781" y="37487"/>
                    <a:pt x="2419347" y="38594"/>
                    <a:pt x="2445488" y="51664"/>
                  </a:cubicBezTo>
                  <a:cubicBezTo>
                    <a:pt x="2463420" y="60630"/>
                    <a:pt x="2470826" y="83880"/>
                    <a:pt x="2488018" y="94195"/>
                  </a:cubicBezTo>
                  <a:cubicBezTo>
                    <a:pt x="2507239" y="105728"/>
                    <a:pt x="2530549" y="108372"/>
                    <a:pt x="2551814" y="115460"/>
                  </a:cubicBezTo>
                  <a:cubicBezTo>
                    <a:pt x="2565991" y="136725"/>
                    <a:pt x="2576272" y="161183"/>
                    <a:pt x="2594344" y="179255"/>
                  </a:cubicBezTo>
                  <a:cubicBezTo>
                    <a:pt x="2643296" y="228207"/>
                    <a:pt x="2678128" y="226782"/>
                    <a:pt x="2743200" y="243050"/>
                  </a:cubicBezTo>
                  <a:cubicBezTo>
                    <a:pt x="2764465" y="264315"/>
                    <a:pt x="2780096" y="293397"/>
                    <a:pt x="2806995" y="306846"/>
                  </a:cubicBezTo>
                  <a:cubicBezTo>
                    <a:pt x="2839323" y="323010"/>
                    <a:pt x="2878701" y="317725"/>
                    <a:pt x="2913321" y="328111"/>
                  </a:cubicBezTo>
                  <a:cubicBezTo>
                    <a:pt x="2949883" y="339080"/>
                    <a:pt x="2983433" y="358570"/>
                    <a:pt x="3019646" y="370641"/>
                  </a:cubicBezTo>
                  <a:cubicBezTo>
                    <a:pt x="3047372" y="379883"/>
                    <a:pt x="3076353" y="384818"/>
                    <a:pt x="3104707" y="391906"/>
                  </a:cubicBezTo>
                  <a:cubicBezTo>
                    <a:pt x="3175591" y="384818"/>
                    <a:pt x="3249776" y="393168"/>
                    <a:pt x="3317358" y="370641"/>
                  </a:cubicBezTo>
                  <a:cubicBezTo>
                    <a:pt x="3363965" y="355105"/>
                    <a:pt x="3359136" y="272407"/>
                    <a:pt x="3381153" y="243050"/>
                  </a:cubicBezTo>
                  <a:cubicBezTo>
                    <a:pt x="3390663" y="230370"/>
                    <a:pt x="3409506" y="228873"/>
                    <a:pt x="3423683" y="221785"/>
                  </a:cubicBezTo>
                </a:path>
              </a:pathLst>
            </a:cu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олнце 14"/>
            <p:cNvSpPr/>
            <p:nvPr/>
          </p:nvSpPr>
          <p:spPr>
            <a:xfrm rot="20441028">
              <a:off x="290400" y="880889"/>
              <a:ext cx="2376264" cy="2160240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блако 16"/>
            <p:cNvSpPr/>
            <p:nvPr/>
          </p:nvSpPr>
          <p:spPr>
            <a:xfrm rot="983397">
              <a:off x="6397638" y="274056"/>
              <a:ext cx="2160240" cy="151216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Хорда 5"/>
          <p:cNvSpPr/>
          <p:nvPr/>
        </p:nvSpPr>
        <p:spPr>
          <a:xfrm rot="5400000">
            <a:off x="1539842" y="2293822"/>
            <a:ext cx="6048672" cy="9128356"/>
          </a:xfrm>
          <a:prstGeom prst="chord">
            <a:avLst>
              <a:gd name="adj1" fmla="val 5358195"/>
              <a:gd name="adj2" fmla="val 16200000"/>
            </a:avLst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60099" y="0"/>
            <a:ext cx="8832381" cy="6294712"/>
            <a:chOff x="142164" y="274057"/>
            <a:chExt cx="8832381" cy="6294712"/>
          </a:xfrm>
        </p:grpSpPr>
        <p:sp>
          <p:nvSpPr>
            <p:cNvPr id="3" name="Солнце 2"/>
            <p:cNvSpPr/>
            <p:nvPr/>
          </p:nvSpPr>
          <p:spPr>
            <a:xfrm rot="20441028">
              <a:off x="290400" y="880889"/>
              <a:ext cx="2376264" cy="2160240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блако 3"/>
            <p:cNvSpPr/>
            <p:nvPr/>
          </p:nvSpPr>
          <p:spPr>
            <a:xfrm rot="983397">
              <a:off x="6814305" y="1686832"/>
              <a:ext cx="2160240" cy="151216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блако 4"/>
            <p:cNvSpPr/>
            <p:nvPr/>
          </p:nvSpPr>
          <p:spPr>
            <a:xfrm rot="983397">
              <a:off x="3229286" y="274057"/>
              <a:ext cx="2160240" cy="151216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rot="11716840">
              <a:off x="4883488" y="2801641"/>
              <a:ext cx="593504" cy="3750793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Капля 7"/>
            <p:cNvSpPr/>
            <p:nvPr/>
          </p:nvSpPr>
          <p:spPr>
            <a:xfrm>
              <a:off x="4788024" y="1844824"/>
              <a:ext cx="1656184" cy="1800200"/>
            </a:xfrm>
            <a:prstGeom prst="teardrop">
              <a:avLst>
                <a:gd name="adj" fmla="val 14879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лыбающееся лицо 6"/>
            <p:cNvSpPr/>
            <p:nvPr/>
          </p:nvSpPr>
          <p:spPr>
            <a:xfrm>
              <a:off x="4860032" y="2276872"/>
              <a:ext cx="1440160" cy="1224136"/>
            </a:xfrm>
            <a:prstGeom prst="smileyFac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Капля 9"/>
            <p:cNvSpPr/>
            <p:nvPr/>
          </p:nvSpPr>
          <p:spPr>
            <a:xfrm rot="20774154">
              <a:off x="3712344" y="5774422"/>
              <a:ext cx="1257024" cy="794347"/>
            </a:xfrm>
            <a:prstGeom prst="teardrop">
              <a:avLst>
                <a:gd name="adj" fmla="val 135208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Арка 10"/>
            <p:cNvSpPr/>
            <p:nvPr/>
          </p:nvSpPr>
          <p:spPr>
            <a:xfrm rot="20584024">
              <a:off x="4722669" y="4844933"/>
              <a:ext cx="3329346" cy="1069269"/>
            </a:xfrm>
            <a:prstGeom prst="blockArc">
              <a:avLst>
                <a:gd name="adj1" fmla="val 11768448"/>
                <a:gd name="adj2" fmla="val 0"/>
                <a:gd name="adj3" fmla="val 2500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Облако 11"/>
            <p:cNvSpPr/>
            <p:nvPr/>
          </p:nvSpPr>
          <p:spPr>
            <a:xfrm rot="20619749">
              <a:off x="142164" y="4252471"/>
              <a:ext cx="1944216" cy="1289862"/>
            </a:xfrm>
            <a:prstGeom prst="clou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блако 12"/>
            <p:cNvSpPr/>
            <p:nvPr/>
          </p:nvSpPr>
          <p:spPr>
            <a:xfrm rot="20619749">
              <a:off x="1473803" y="3748416"/>
              <a:ext cx="1944216" cy="1289862"/>
            </a:xfrm>
            <a:prstGeom prst="clou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блако 13"/>
            <p:cNvSpPr/>
            <p:nvPr/>
          </p:nvSpPr>
          <p:spPr>
            <a:xfrm rot="1646974">
              <a:off x="6920090" y="4067891"/>
              <a:ext cx="1944216" cy="1289862"/>
            </a:xfrm>
            <a:prstGeom prst="clou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Хорда 5"/>
          <p:cNvSpPr/>
          <p:nvPr/>
        </p:nvSpPr>
        <p:spPr>
          <a:xfrm rot="5400000">
            <a:off x="1539842" y="2293822"/>
            <a:ext cx="6048672" cy="9128356"/>
          </a:xfrm>
          <a:prstGeom prst="chord">
            <a:avLst>
              <a:gd name="adj1" fmla="val 5358195"/>
              <a:gd name="adj2" fmla="val 16200000"/>
            </a:avLst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42164" y="274057"/>
            <a:ext cx="8832381" cy="6424455"/>
            <a:chOff x="142164" y="274057"/>
            <a:chExt cx="8832381" cy="6424455"/>
          </a:xfrm>
        </p:grpSpPr>
        <p:sp>
          <p:nvSpPr>
            <p:cNvPr id="3" name="Солнце 2"/>
            <p:cNvSpPr/>
            <p:nvPr/>
          </p:nvSpPr>
          <p:spPr>
            <a:xfrm rot="20441028">
              <a:off x="290400" y="880889"/>
              <a:ext cx="2376264" cy="2160240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блако 3"/>
            <p:cNvSpPr/>
            <p:nvPr/>
          </p:nvSpPr>
          <p:spPr>
            <a:xfrm rot="983397">
              <a:off x="6814305" y="1686832"/>
              <a:ext cx="2160240" cy="151216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блако 4"/>
            <p:cNvSpPr/>
            <p:nvPr/>
          </p:nvSpPr>
          <p:spPr>
            <a:xfrm rot="983397">
              <a:off x="3229286" y="274057"/>
              <a:ext cx="2160240" cy="151216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rot="11716840">
              <a:off x="4883488" y="2801641"/>
              <a:ext cx="593504" cy="3750793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Капля 7"/>
            <p:cNvSpPr/>
            <p:nvPr/>
          </p:nvSpPr>
          <p:spPr>
            <a:xfrm>
              <a:off x="4788024" y="1844824"/>
              <a:ext cx="1656184" cy="1800200"/>
            </a:xfrm>
            <a:prstGeom prst="teardrop">
              <a:avLst>
                <a:gd name="adj" fmla="val 14879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лыбающееся лицо 6"/>
            <p:cNvSpPr/>
            <p:nvPr/>
          </p:nvSpPr>
          <p:spPr>
            <a:xfrm>
              <a:off x="4860032" y="2276872"/>
              <a:ext cx="1440160" cy="1224136"/>
            </a:xfrm>
            <a:prstGeom prst="smileyFac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Капля 9"/>
            <p:cNvSpPr/>
            <p:nvPr/>
          </p:nvSpPr>
          <p:spPr>
            <a:xfrm rot="8399073">
              <a:off x="4354370" y="5086422"/>
              <a:ext cx="965022" cy="794347"/>
            </a:xfrm>
            <a:prstGeom prst="teardrop">
              <a:avLst>
                <a:gd name="adj" fmla="val 20000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блако 11"/>
            <p:cNvSpPr/>
            <p:nvPr/>
          </p:nvSpPr>
          <p:spPr>
            <a:xfrm rot="20619749">
              <a:off x="142164" y="4252471"/>
              <a:ext cx="1944216" cy="1289862"/>
            </a:xfrm>
            <a:prstGeom prst="clou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блако 12"/>
            <p:cNvSpPr/>
            <p:nvPr/>
          </p:nvSpPr>
          <p:spPr>
            <a:xfrm rot="20619749">
              <a:off x="1473803" y="3748416"/>
              <a:ext cx="1944216" cy="1289862"/>
            </a:xfrm>
            <a:prstGeom prst="clou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614531" y="4797151"/>
              <a:ext cx="3701886" cy="1901361"/>
            </a:xfrm>
            <a:custGeom>
              <a:avLst/>
              <a:gdLst>
                <a:gd name="connsiteX0" fmla="*/ 0 w 3877315"/>
                <a:gd name="connsiteY0" fmla="*/ 1667895 h 1667895"/>
                <a:gd name="connsiteX1" fmla="*/ 212651 w 3877315"/>
                <a:gd name="connsiteY1" fmla="*/ 1433978 h 1667895"/>
                <a:gd name="connsiteX2" fmla="*/ 276447 w 3877315"/>
                <a:gd name="connsiteY2" fmla="*/ 1391448 h 1667895"/>
                <a:gd name="connsiteX3" fmla="*/ 340242 w 3877315"/>
                <a:gd name="connsiteY3" fmla="*/ 1327653 h 1667895"/>
                <a:gd name="connsiteX4" fmla="*/ 467833 w 3877315"/>
                <a:gd name="connsiteY4" fmla="*/ 1285123 h 1667895"/>
                <a:gd name="connsiteX5" fmla="*/ 637954 w 3877315"/>
                <a:gd name="connsiteY5" fmla="*/ 1242592 h 1667895"/>
                <a:gd name="connsiteX6" fmla="*/ 829340 w 3877315"/>
                <a:gd name="connsiteY6" fmla="*/ 1263857 h 1667895"/>
                <a:gd name="connsiteX7" fmla="*/ 999461 w 3877315"/>
                <a:gd name="connsiteY7" fmla="*/ 1348918 h 1667895"/>
                <a:gd name="connsiteX8" fmla="*/ 1212112 w 3877315"/>
                <a:gd name="connsiteY8" fmla="*/ 1412713 h 1667895"/>
                <a:gd name="connsiteX9" fmla="*/ 1318437 w 3877315"/>
                <a:gd name="connsiteY9" fmla="*/ 1370183 h 1667895"/>
                <a:gd name="connsiteX10" fmla="*/ 1360968 w 3877315"/>
                <a:gd name="connsiteY10" fmla="*/ 1327653 h 1667895"/>
                <a:gd name="connsiteX11" fmla="*/ 1318437 w 3877315"/>
                <a:gd name="connsiteY11" fmla="*/ 966146 h 1667895"/>
                <a:gd name="connsiteX12" fmla="*/ 1275907 w 3877315"/>
                <a:gd name="connsiteY12" fmla="*/ 732230 h 1667895"/>
                <a:gd name="connsiteX13" fmla="*/ 1297172 w 3877315"/>
                <a:gd name="connsiteY13" fmla="*/ 604639 h 1667895"/>
                <a:gd name="connsiteX14" fmla="*/ 1552354 w 3877315"/>
                <a:gd name="connsiteY14" fmla="*/ 668434 h 1667895"/>
                <a:gd name="connsiteX15" fmla="*/ 1616149 w 3877315"/>
                <a:gd name="connsiteY15" fmla="*/ 689699 h 1667895"/>
                <a:gd name="connsiteX16" fmla="*/ 1786270 w 3877315"/>
                <a:gd name="connsiteY16" fmla="*/ 753495 h 1667895"/>
                <a:gd name="connsiteX17" fmla="*/ 1871330 w 3877315"/>
                <a:gd name="connsiteY17" fmla="*/ 306927 h 1667895"/>
                <a:gd name="connsiteX18" fmla="*/ 1828800 w 3877315"/>
                <a:gd name="connsiteY18" fmla="*/ 179336 h 1667895"/>
                <a:gd name="connsiteX19" fmla="*/ 1850065 w 3877315"/>
                <a:gd name="connsiteY19" fmla="*/ 30481 h 1667895"/>
                <a:gd name="connsiteX20" fmla="*/ 2083982 w 3877315"/>
                <a:gd name="connsiteY20" fmla="*/ 73011 h 1667895"/>
                <a:gd name="connsiteX21" fmla="*/ 2360428 w 3877315"/>
                <a:gd name="connsiteY21" fmla="*/ 158071 h 1667895"/>
                <a:gd name="connsiteX22" fmla="*/ 2445489 w 3877315"/>
                <a:gd name="connsiteY22" fmla="*/ 200602 h 1667895"/>
                <a:gd name="connsiteX23" fmla="*/ 2573079 w 3877315"/>
                <a:gd name="connsiteY23" fmla="*/ 285662 h 1667895"/>
                <a:gd name="connsiteX24" fmla="*/ 2636875 w 3877315"/>
                <a:gd name="connsiteY24" fmla="*/ 306927 h 1667895"/>
                <a:gd name="connsiteX25" fmla="*/ 2785730 w 3877315"/>
                <a:gd name="connsiteY25" fmla="*/ 370723 h 1667895"/>
                <a:gd name="connsiteX26" fmla="*/ 2934586 w 3877315"/>
                <a:gd name="connsiteY26" fmla="*/ 349457 h 1667895"/>
                <a:gd name="connsiteX27" fmla="*/ 2955851 w 3877315"/>
                <a:gd name="connsiteY27" fmla="*/ 285662 h 1667895"/>
                <a:gd name="connsiteX28" fmla="*/ 2977117 w 3877315"/>
                <a:gd name="connsiteY28" fmla="*/ 94276 h 1667895"/>
                <a:gd name="connsiteX29" fmla="*/ 3317358 w 3877315"/>
                <a:gd name="connsiteY29" fmla="*/ 179336 h 1667895"/>
                <a:gd name="connsiteX30" fmla="*/ 3359889 w 3877315"/>
                <a:gd name="connsiteY30" fmla="*/ 221867 h 1667895"/>
                <a:gd name="connsiteX31" fmla="*/ 3466214 w 3877315"/>
                <a:gd name="connsiteY31" fmla="*/ 200602 h 1667895"/>
                <a:gd name="connsiteX32" fmla="*/ 3530010 w 3877315"/>
                <a:gd name="connsiteY32" fmla="*/ 158071 h 1667895"/>
                <a:gd name="connsiteX33" fmla="*/ 3551275 w 3877315"/>
                <a:gd name="connsiteY33" fmla="*/ 221867 h 1667895"/>
                <a:gd name="connsiteX34" fmla="*/ 3615070 w 3877315"/>
                <a:gd name="connsiteY34" fmla="*/ 264397 h 1667895"/>
                <a:gd name="connsiteX35" fmla="*/ 3870251 w 3877315"/>
                <a:gd name="connsiteY35" fmla="*/ 306927 h 16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877315" h="1667895">
                  <a:moveTo>
                    <a:pt x="0" y="1667895"/>
                  </a:moveTo>
                  <a:cubicBezTo>
                    <a:pt x="85626" y="1553727"/>
                    <a:pt x="78872" y="1554379"/>
                    <a:pt x="212651" y="1433978"/>
                  </a:cubicBezTo>
                  <a:cubicBezTo>
                    <a:pt x="231648" y="1416881"/>
                    <a:pt x="256813" y="1407810"/>
                    <a:pt x="276447" y="1391448"/>
                  </a:cubicBezTo>
                  <a:cubicBezTo>
                    <a:pt x="299550" y="1372196"/>
                    <a:pt x="313953" y="1342258"/>
                    <a:pt x="340242" y="1327653"/>
                  </a:cubicBezTo>
                  <a:cubicBezTo>
                    <a:pt x="379431" y="1305881"/>
                    <a:pt x="424341" y="1295996"/>
                    <a:pt x="467833" y="1285123"/>
                  </a:cubicBezTo>
                  <a:lnTo>
                    <a:pt x="637954" y="1242592"/>
                  </a:lnTo>
                  <a:cubicBezTo>
                    <a:pt x="701749" y="1249680"/>
                    <a:pt x="767760" y="1245745"/>
                    <a:pt x="829340" y="1263857"/>
                  </a:cubicBezTo>
                  <a:cubicBezTo>
                    <a:pt x="890164" y="1281747"/>
                    <a:pt x="939314" y="1328869"/>
                    <a:pt x="999461" y="1348918"/>
                  </a:cubicBezTo>
                  <a:cubicBezTo>
                    <a:pt x="1154777" y="1400690"/>
                    <a:pt x="1083559" y="1380575"/>
                    <a:pt x="1212112" y="1412713"/>
                  </a:cubicBezTo>
                  <a:cubicBezTo>
                    <a:pt x="1247554" y="1398536"/>
                    <a:pt x="1285295" y="1389121"/>
                    <a:pt x="1318437" y="1370183"/>
                  </a:cubicBezTo>
                  <a:cubicBezTo>
                    <a:pt x="1335844" y="1360236"/>
                    <a:pt x="1359634" y="1347658"/>
                    <a:pt x="1360968" y="1327653"/>
                  </a:cubicBezTo>
                  <a:cubicBezTo>
                    <a:pt x="1374758" y="1120814"/>
                    <a:pt x="1350325" y="1109641"/>
                    <a:pt x="1318437" y="966146"/>
                  </a:cubicBezTo>
                  <a:cubicBezTo>
                    <a:pt x="1298625" y="876994"/>
                    <a:pt x="1291293" y="824549"/>
                    <a:pt x="1275907" y="732230"/>
                  </a:cubicBezTo>
                  <a:cubicBezTo>
                    <a:pt x="1282995" y="689700"/>
                    <a:pt x="1257920" y="622481"/>
                    <a:pt x="1297172" y="604639"/>
                  </a:cubicBezTo>
                  <a:cubicBezTo>
                    <a:pt x="1532661" y="497598"/>
                    <a:pt x="1458637" y="612204"/>
                    <a:pt x="1552354" y="668434"/>
                  </a:cubicBezTo>
                  <a:cubicBezTo>
                    <a:pt x="1571575" y="679966"/>
                    <a:pt x="1595546" y="680869"/>
                    <a:pt x="1616149" y="689699"/>
                  </a:cubicBezTo>
                  <a:cubicBezTo>
                    <a:pt x="1771831" y="756421"/>
                    <a:pt x="1629447" y="714289"/>
                    <a:pt x="1786270" y="753495"/>
                  </a:cubicBezTo>
                  <a:cubicBezTo>
                    <a:pt x="2009770" y="664094"/>
                    <a:pt x="1923025" y="737714"/>
                    <a:pt x="1871330" y="306927"/>
                  </a:cubicBezTo>
                  <a:cubicBezTo>
                    <a:pt x="1865989" y="262415"/>
                    <a:pt x="1828800" y="179336"/>
                    <a:pt x="1828800" y="179336"/>
                  </a:cubicBezTo>
                  <a:cubicBezTo>
                    <a:pt x="1835888" y="129718"/>
                    <a:pt x="1803798" y="49759"/>
                    <a:pt x="1850065" y="30481"/>
                  </a:cubicBezTo>
                  <a:cubicBezTo>
                    <a:pt x="1923220" y="0"/>
                    <a:pt x="2006619" y="55819"/>
                    <a:pt x="2083982" y="73011"/>
                  </a:cubicBezTo>
                  <a:cubicBezTo>
                    <a:pt x="2110132" y="78822"/>
                    <a:pt x="2327930" y="141822"/>
                    <a:pt x="2360428" y="158071"/>
                  </a:cubicBezTo>
                  <a:cubicBezTo>
                    <a:pt x="2388782" y="172248"/>
                    <a:pt x="2418306" y="184292"/>
                    <a:pt x="2445489" y="200602"/>
                  </a:cubicBezTo>
                  <a:cubicBezTo>
                    <a:pt x="2489319" y="226900"/>
                    <a:pt x="2524587" y="269498"/>
                    <a:pt x="2573079" y="285662"/>
                  </a:cubicBezTo>
                  <a:cubicBezTo>
                    <a:pt x="2594344" y="292750"/>
                    <a:pt x="2616272" y="298097"/>
                    <a:pt x="2636875" y="306927"/>
                  </a:cubicBezTo>
                  <a:cubicBezTo>
                    <a:pt x="2820834" y="385766"/>
                    <a:pt x="2636106" y="320846"/>
                    <a:pt x="2785730" y="370723"/>
                  </a:cubicBezTo>
                  <a:cubicBezTo>
                    <a:pt x="2835349" y="363634"/>
                    <a:pt x="2889755" y="371873"/>
                    <a:pt x="2934586" y="349457"/>
                  </a:cubicBezTo>
                  <a:cubicBezTo>
                    <a:pt x="2954635" y="339433"/>
                    <a:pt x="2952166" y="307772"/>
                    <a:pt x="2955851" y="285662"/>
                  </a:cubicBezTo>
                  <a:cubicBezTo>
                    <a:pt x="2966404" y="222347"/>
                    <a:pt x="2970028" y="158071"/>
                    <a:pt x="2977117" y="94276"/>
                  </a:cubicBezTo>
                  <a:cubicBezTo>
                    <a:pt x="3381011" y="123125"/>
                    <a:pt x="3198913" y="31280"/>
                    <a:pt x="3317358" y="179336"/>
                  </a:cubicBezTo>
                  <a:cubicBezTo>
                    <a:pt x="3329883" y="194992"/>
                    <a:pt x="3345712" y="207690"/>
                    <a:pt x="3359889" y="221867"/>
                  </a:cubicBezTo>
                  <a:cubicBezTo>
                    <a:pt x="3395331" y="214779"/>
                    <a:pt x="3432372" y="213293"/>
                    <a:pt x="3466214" y="200602"/>
                  </a:cubicBezTo>
                  <a:cubicBezTo>
                    <a:pt x="3490144" y="191628"/>
                    <a:pt x="3505215" y="151872"/>
                    <a:pt x="3530010" y="158071"/>
                  </a:cubicBezTo>
                  <a:cubicBezTo>
                    <a:pt x="3551756" y="163508"/>
                    <a:pt x="3537272" y="204363"/>
                    <a:pt x="3551275" y="221867"/>
                  </a:cubicBezTo>
                  <a:cubicBezTo>
                    <a:pt x="3567240" y="241824"/>
                    <a:pt x="3590009" y="259385"/>
                    <a:pt x="3615070" y="264397"/>
                  </a:cubicBezTo>
                  <a:cubicBezTo>
                    <a:pt x="3877315" y="316846"/>
                    <a:pt x="3870251" y="197766"/>
                    <a:pt x="3870251" y="306927"/>
                  </a:cubicBezTo>
                </a:path>
              </a:pathLst>
            </a:cu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Хорда 5"/>
          <p:cNvSpPr/>
          <p:nvPr/>
        </p:nvSpPr>
        <p:spPr>
          <a:xfrm rot="5400000">
            <a:off x="1539842" y="2293822"/>
            <a:ext cx="6048672" cy="9128356"/>
          </a:xfrm>
          <a:prstGeom prst="chord">
            <a:avLst>
              <a:gd name="adj1" fmla="val 5358195"/>
              <a:gd name="adj2" fmla="val 16200000"/>
            </a:avLst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142164" y="274057"/>
            <a:ext cx="8832381" cy="6417594"/>
            <a:chOff x="142164" y="274057"/>
            <a:chExt cx="8832381" cy="6417594"/>
          </a:xfrm>
        </p:grpSpPr>
        <p:sp>
          <p:nvSpPr>
            <p:cNvPr id="3" name="Солнце 2"/>
            <p:cNvSpPr/>
            <p:nvPr/>
          </p:nvSpPr>
          <p:spPr>
            <a:xfrm rot="20441028">
              <a:off x="290400" y="880889"/>
              <a:ext cx="2376264" cy="2160240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блако 3"/>
            <p:cNvSpPr/>
            <p:nvPr/>
          </p:nvSpPr>
          <p:spPr>
            <a:xfrm rot="983397">
              <a:off x="6814305" y="1686832"/>
              <a:ext cx="2160240" cy="151216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блако 4"/>
            <p:cNvSpPr/>
            <p:nvPr/>
          </p:nvSpPr>
          <p:spPr>
            <a:xfrm rot="983397">
              <a:off x="3229286" y="274057"/>
              <a:ext cx="2160240" cy="151216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 rot="11716840">
              <a:off x="4883488" y="2801641"/>
              <a:ext cx="593504" cy="3750793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Капля 7"/>
            <p:cNvSpPr/>
            <p:nvPr/>
          </p:nvSpPr>
          <p:spPr>
            <a:xfrm>
              <a:off x="4788024" y="1844824"/>
              <a:ext cx="1656184" cy="1800200"/>
            </a:xfrm>
            <a:prstGeom prst="teardrop">
              <a:avLst>
                <a:gd name="adj" fmla="val 14879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лыбающееся лицо 6"/>
            <p:cNvSpPr/>
            <p:nvPr/>
          </p:nvSpPr>
          <p:spPr>
            <a:xfrm>
              <a:off x="4860032" y="2276872"/>
              <a:ext cx="1440160" cy="1224136"/>
            </a:xfrm>
            <a:prstGeom prst="smileyFac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блако 11"/>
            <p:cNvSpPr/>
            <p:nvPr/>
          </p:nvSpPr>
          <p:spPr>
            <a:xfrm rot="20619749">
              <a:off x="142164" y="4252471"/>
              <a:ext cx="1944216" cy="1289862"/>
            </a:xfrm>
            <a:prstGeom prst="clou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блако 12"/>
            <p:cNvSpPr/>
            <p:nvPr/>
          </p:nvSpPr>
          <p:spPr>
            <a:xfrm rot="20619749">
              <a:off x="1473803" y="3748416"/>
              <a:ext cx="1944216" cy="1289862"/>
            </a:xfrm>
            <a:prstGeom prst="clou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блако 13"/>
            <p:cNvSpPr/>
            <p:nvPr/>
          </p:nvSpPr>
          <p:spPr>
            <a:xfrm rot="1646974">
              <a:off x="6920090" y="4067891"/>
              <a:ext cx="1944216" cy="1289862"/>
            </a:xfrm>
            <a:prstGeom prst="cloud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699591" y="5252484"/>
              <a:ext cx="4210493" cy="1439167"/>
            </a:xfrm>
            <a:custGeom>
              <a:avLst/>
              <a:gdLst>
                <a:gd name="connsiteX0" fmla="*/ 0 w 4210493"/>
                <a:gd name="connsiteY0" fmla="*/ 1148316 h 1439167"/>
                <a:gd name="connsiteX1" fmla="*/ 63795 w 4210493"/>
                <a:gd name="connsiteY1" fmla="*/ 1127051 h 1439167"/>
                <a:gd name="connsiteX2" fmla="*/ 276446 w 4210493"/>
                <a:gd name="connsiteY2" fmla="*/ 1212111 h 1439167"/>
                <a:gd name="connsiteX3" fmla="*/ 999460 w 4210493"/>
                <a:gd name="connsiteY3" fmla="*/ 978195 h 1439167"/>
                <a:gd name="connsiteX4" fmla="*/ 935665 w 4210493"/>
                <a:gd name="connsiteY4" fmla="*/ 893135 h 1439167"/>
                <a:gd name="connsiteX5" fmla="*/ 914400 w 4210493"/>
                <a:gd name="connsiteY5" fmla="*/ 786809 h 1439167"/>
                <a:gd name="connsiteX6" fmla="*/ 893135 w 4210493"/>
                <a:gd name="connsiteY6" fmla="*/ 723014 h 1439167"/>
                <a:gd name="connsiteX7" fmla="*/ 871869 w 4210493"/>
                <a:gd name="connsiteY7" fmla="*/ 637953 h 1439167"/>
                <a:gd name="connsiteX8" fmla="*/ 893135 w 4210493"/>
                <a:gd name="connsiteY8" fmla="*/ 382772 h 1439167"/>
                <a:gd name="connsiteX9" fmla="*/ 999460 w 4210493"/>
                <a:gd name="connsiteY9" fmla="*/ 404037 h 1439167"/>
                <a:gd name="connsiteX10" fmla="*/ 1063256 w 4210493"/>
                <a:gd name="connsiteY10" fmla="*/ 446567 h 1439167"/>
                <a:gd name="connsiteX11" fmla="*/ 1127051 w 4210493"/>
                <a:gd name="connsiteY11" fmla="*/ 467832 h 1439167"/>
                <a:gd name="connsiteX12" fmla="*/ 1212111 w 4210493"/>
                <a:gd name="connsiteY12" fmla="*/ 446567 h 1439167"/>
                <a:gd name="connsiteX13" fmla="*/ 1318437 w 4210493"/>
                <a:gd name="connsiteY13" fmla="*/ 127590 h 1439167"/>
                <a:gd name="connsiteX14" fmla="*/ 1679944 w 4210493"/>
                <a:gd name="connsiteY14" fmla="*/ 148856 h 1439167"/>
                <a:gd name="connsiteX15" fmla="*/ 1786269 w 4210493"/>
                <a:gd name="connsiteY15" fmla="*/ 191386 h 1439167"/>
                <a:gd name="connsiteX16" fmla="*/ 1871330 w 4210493"/>
                <a:gd name="connsiteY16" fmla="*/ 212651 h 1439167"/>
                <a:gd name="connsiteX17" fmla="*/ 1935125 w 4210493"/>
                <a:gd name="connsiteY17" fmla="*/ 255181 h 1439167"/>
                <a:gd name="connsiteX18" fmla="*/ 1977656 w 4210493"/>
                <a:gd name="connsiteY18" fmla="*/ 191386 h 1439167"/>
                <a:gd name="connsiteX19" fmla="*/ 2020186 w 4210493"/>
                <a:gd name="connsiteY19" fmla="*/ 42530 h 1439167"/>
                <a:gd name="connsiteX20" fmla="*/ 2083981 w 4210493"/>
                <a:gd name="connsiteY20" fmla="*/ 0 h 1439167"/>
                <a:gd name="connsiteX21" fmla="*/ 2296632 w 4210493"/>
                <a:gd name="connsiteY21" fmla="*/ 42530 h 1439167"/>
                <a:gd name="connsiteX22" fmla="*/ 2360428 w 4210493"/>
                <a:gd name="connsiteY22" fmla="*/ 85060 h 1439167"/>
                <a:gd name="connsiteX23" fmla="*/ 2424223 w 4210493"/>
                <a:gd name="connsiteY23" fmla="*/ 148856 h 1439167"/>
                <a:gd name="connsiteX24" fmla="*/ 2509283 w 4210493"/>
                <a:gd name="connsiteY24" fmla="*/ 276446 h 1439167"/>
                <a:gd name="connsiteX25" fmla="*/ 2658139 w 4210493"/>
                <a:gd name="connsiteY25" fmla="*/ 318976 h 1439167"/>
                <a:gd name="connsiteX26" fmla="*/ 3083442 w 4210493"/>
                <a:gd name="connsiteY26" fmla="*/ 297711 h 1439167"/>
                <a:gd name="connsiteX27" fmla="*/ 3253562 w 4210493"/>
                <a:gd name="connsiteY27" fmla="*/ 276446 h 1439167"/>
                <a:gd name="connsiteX28" fmla="*/ 3317358 w 4210493"/>
                <a:gd name="connsiteY28" fmla="*/ 382772 h 1439167"/>
                <a:gd name="connsiteX29" fmla="*/ 3338623 w 4210493"/>
                <a:gd name="connsiteY29" fmla="*/ 446567 h 1439167"/>
                <a:gd name="connsiteX30" fmla="*/ 3381153 w 4210493"/>
                <a:gd name="connsiteY30" fmla="*/ 531628 h 1439167"/>
                <a:gd name="connsiteX31" fmla="*/ 3402418 w 4210493"/>
                <a:gd name="connsiteY31" fmla="*/ 637953 h 1439167"/>
                <a:gd name="connsiteX32" fmla="*/ 3742660 w 4210493"/>
                <a:gd name="connsiteY32" fmla="*/ 659218 h 1439167"/>
                <a:gd name="connsiteX33" fmla="*/ 4082902 w 4210493"/>
                <a:gd name="connsiteY33" fmla="*/ 701749 h 1439167"/>
                <a:gd name="connsiteX34" fmla="*/ 4146697 w 4210493"/>
                <a:gd name="connsiteY34" fmla="*/ 744279 h 1439167"/>
                <a:gd name="connsiteX35" fmla="*/ 4210493 w 4210493"/>
                <a:gd name="connsiteY35" fmla="*/ 723014 h 1439167"/>
                <a:gd name="connsiteX36" fmla="*/ 4146697 w 4210493"/>
                <a:gd name="connsiteY36" fmla="*/ 680483 h 143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0493" h="1439167">
                  <a:moveTo>
                    <a:pt x="0" y="1148316"/>
                  </a:moveTo>
                  <a:cubicBezTo>
                    <a:pt x="21265" y="1141228"/>
                    <a:pt x="41517" y="1124576"/>
                    <a:pt x="63795" y="1127051"/>
                  </a:cubicBezTo>
                  <a:cubicBezTo>
                    <a:pt x="131366" y="1134559"/>
                    <a:pt x="214993" y="1181384"/>
                    <a:pt x="276446" y="1212111"/>
                  </a:cubicBezTo>
                  <a:cubicBezTo>
                    <a:pt x="859850" y="1195905"/>
                    <a:pt x="1164092" y="1439167"/>
                    <a:pt x="999460" y="978195"/>
                  </a:cubicBezTo>
                  <a:cubicBezTo>
                    <a:pt x="987540" y="944818"/>
                    <a:pt x="956930" y="921488"/>
                    <a:pt x="935665" y="893135"/>
                  </a:cubicBezTo>
                  <a:cubicBezTo>
                    <a:pt x="928577" y="857693"/>
                    <a:pt x="923166" y="821874"/>
                    <a:pt x="914400" y="786809"/>
                  </a:cubicBezTo>
                  <a:cubicBezTo>
                    <a:pt x="908964" y="765063"/>
                    <a:pt x="899293" y="744567"/>
                    <a:pt x="893135" y="723014"/>
                  </a:cubicBezTo>
                  <a:cubicBezTo>
                    <a:pt x="885106" y="694912"/>
                    <a:pt x="878958" y="666307"/>
                    <a:pt x="871869" y="637953"/>
                  </a:cubicBezTo>
                  <a:cubicBezTo>
                    <a:pt x="878958" y="552893"/>
                    <a:pt x="852262" y="457705"/>
                    <a:pt x="893135" y="382772"/>
                  </a:cubicBezTo>
                  <a:cubicBezTo>
                    <a:pt x="910442" y="351042"/>
                    <a:pt x="965618" y="391346"/>
                    <a:pt x="999460" y="404037"/>
                  </a:cubicBezTo>
                  <a:cubicBezTo>
                    <a:pt x="1023390" y="413011"/>
                    <a:pt x="1040397" y="435137"/>
                    <a:pt x="1063256" y="446567"/>
                  </a:cubicBezTo>
                  <a:cubicBezTo>
                    <a:pt x="1083305" y="456591"/>
                    <a:pt x="1105786" y="460744"/>
                    <a:pt x="1127051" y="467832"/>
                  </a:cubicBezTo>
                  <a:cubicBezTo>
                    <a:pt x="1155404" y="460744"/>
                    <a:pt x="1197783" y="472040"/>
                    <a:pt x="1212111" y="446567"/>
                  </a:cubicBezTo>
                  <a:cubicBezTo>
                    <a:pt x="1267058" y="348883"/>
                    <a:pt x="1318437" y="127590"/>
                    <a:pt x="1318437" y="127590"/>
                  </a:cubicBezTo>
                  <a:cubicBezTo>
                    <a:pt x="1438939" y="134679"/>
                    <a:pt x="1560340" y="132546"/>
                    <a:pt x="1679944" y="148856"/>
                  </a:cubicBezTo>
                  <a:cubicBezTo>
                    <a:pt x="1717766" y="154014"/>
                    <a:pt x="1750056" y="179315"/>
                    <a:pt x="1786269" y="191386"/>
                  </a:cubicBezTo>
                  <a:cubicBezTo>
                    <a:pt x="1813995" y="200628"/>
                    <a:pt x="1842976" y="205563"/>
                    <a:pt x="1871330" y="212651"/>
                  </a:cubicBezTo>
                  <a:cubicBezTo>
                    <a:pt x="1892595" y="226828"/>
                    <a:pt x="1910064" y="260193"/>
                    <a:pt x="1935125" y="255181"/>
                  </a:cubicBezTo>
                  <a:cubicBezTo>
                    <a:pt x="1960186" y="250169"/>
                    <a:pt x="1968164" y="215116"/>
                    <a:pt x="1977656" y="191386"/>
                  </a:cubicBezTo>
                  <a:cubicBezTo>
                    <a:pt x="1996821" y="143473"/>
                    <a:pt x="1995125" y="87640"/>
                    <a:pt x="2020186" y="42530"/>
                  </a:cubicBezTo>
                  <a:cubicBezTo>
                    <a:pt x="2032598" y="20189"/>
                    <a:pt x="2062716" y="14177"/>
                    <a:pt x="2083981" y="0"/>
                  </a:cubicBezTo>
                  <a:cubicBezTo>
                    <a:pt x="2112765" y="4797"/>
                    <a:pt x="2256257" y="25227"/>
                    <a:pt x="2296632" y="42530"/>
                  </a:cubicBezTo>
                  <a:cubicBezTo>
                    <a:pt x="2320123" y="52598"/>
                    <a:pt x="2340794" y="68698"/>
                    <a:pt x="2360428" y="85060"/>
                  </a:cubicBezTo>
                  <a:cubicBezTo>
                    <a:pt x="2383531" y="104313"/>
                    <a:pt x="2405760" y="125117"/>
                    <a:pt x="2424223" y="148856"/>
                  </a:cubicBezTo>
                  <a:cubicBezTo>
                    <a:pt x="2455604" y="189204"/>
                    <a:pt x="2460791" y="260282"/>
                    <a:pt x="2509283" y="276446"/>
                  </a:cubicBezTo>
                  <a:cubicBezTo>
                    <a:pt x="2600805" y="306953"/>
                    <a:pt x="2551333" y="292274"/>
                    <a:pt x="2658139" y="318976"/>
                  </a:cubicBezTo>
                  <a:cubicBezTo>
                    <a:pt x="2799907" y="311888"/>
                    <a:pt x="2942690" y="316070"/>
                    <a:pt x="3083442" y="297711"/>
                  </a:cubicBezTo>
                  <a:cubicBezTo>
                    <a:pt x="3329641" y="265598"/>
                    <a:pt x="2906748" y="207083"/>
                    <a:pt x="3253562" y="276446"/>
                  </a:cubicBezTo>
                  <a:cubicBezTo>
                    <a:pt x="3274827" y="311888"/>
                    <a:pt x="3298874" y="345803"/>
                    <a:pt x="3317358" y="382772"/>
                  </a:cubicBezTo>
                  <a:cubicBezTo>
                    <a:pt x="3327382" y="402821"/>
                    <a:pt x="3329793" y="425964"/>
                    <a:pt x="3338623" y="446567"/>
                  </a:cubicBezTo>
                  <a:cubicBezTo>
                    <a:pt x="3351110" y="475704"/>
                    <a:pt x="3366976" y="503274"/>
                    <a:pt x="3381153" y="531628"/>
                  </a:cubicBezTo>
                  <a:cubicBezTo>
                    <a:pt x="3388241" y="567070"/>
                    <a:pt x="3384486" y="606572"/>
                    <a:pt x="3402418" y="637953"/>
                  </a:cubicBezTo>
                  <a:cubicBezTo>
                    <a:pt x="3459683" y="738166"/>
                    <a:pt x="3742429" y="659236"/>
                    <a:pt x="3742660" y="659218"/>
                  </a:cubicBezTo>
                  <a:cubicBezTo>
                    <a:pt x="3795442" y="663278"/>
                    <a:pt x="3991096" y="655845"/>
                    <a:pt x="4082902" y="701749"/>
                  </a:cubicBezTo>
                  <a:cubicBezTo>
                    <a:pt x="4105761" y="713179"/>
                    <a:pt x="4125432" y="730102"/>
                    <a:pt x="4146697" y="744279"/>
                  </a:cubicBezTo>
                  <a:cubicBezTo>
                    <a:pt x="4167962" y="737191"/>
                    <a:pt x="4210493" y="745430"/>
                    <a:pt x="4210493" y="723014"/>
                  </a:cubicBezTo>
                  <a:cubicBezTo>
                    <a:pt x="4210493" y="697456"/>
                    <a:pt x="4146697" y="680483"/>
                    <a:pt x="4146697" y="680483"/>
                  </a:cubicBezTo>
                </a:path>
              </a:pathLst>
            </a:cu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блако 15"/>
            <p:cNvSpPr/>
            <p:nvPr/>
          </p:nvSpPr>
          <p:spPr>
            <a:xfrm>
              <a:off x="2267744" y="4581128"/>
              <a:ext cx="1368152" cy="980728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627784" y="4869160"/>
              <a:ext cx="576064" cy="3600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блако 17"/>
            <p:cNvSpPr/>
            <p:nvPr/>
          </p:nvSpPr>
          <p:spPr>
            <a:xfrm>
              <a:off x="3275856" y="3429000"/>
              <a:ext cx="1368152" cy="980728"/>
            </a:xfrm>
            <a:prstGeom prst="cloud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3563888" y="3645024"/>
              <a:ext cx="576064" cy="3600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блако 19"/>
            <p:cNvSpPr/>
            <p:nvPr/>
          </p:nvSpPr>
          <p:spPr>
            <a:xfrm>
              <a:off x="5580112" y="3717032"/>
              <a:ext cx="1368152" cy="980728"/>
            </a:xfrm>
            <a:prstGeom prst="cloud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012160" y="4005064"/>
              <a:ext cx="576064" cy="36004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2169042" y="2729023"/>
              <a:ext cx="2147777" cy="2204484"/>
            </a:xfrm>
            <a:custGeom>
              <a:avLst/>
              <a:gdLst>
                <a:gd name="connsiteX0" fmla="*/ 0 w 2147777"/>
                <a:gd name="connsiteY0" fmla="*/ 163033 h 2204484"/>
                <a:gd name="connsiteX1" fmla="*/ 1041991 w 2147777"/>
                <a:gd name="connsiteY1" fmla="*/ 1141228 h 2204484"/>
                <a:gd name="connsiteX2" fmla="*/ 1318437 w 2147777"/>
                <a:gd name="connsiteY2" fmla="*/ 1949303 h 2204484"/>
                <a:gd name="connsiteX3" fmla="*/ 1360967 w 2147777"/>
                <a:gd name="connsiteY3" fmla="*/ 1842977 h 2204484"/>
                <a:gd name="connsiteX4" fmla="*/ 1297172 w 2147777"/>
                <a:gd name="connsiteY4" fmla="*/ 1928037 h 2204484"/>
                <a:gd name="connsiteX5" fmla="*/ 914400 w 2147777"/>
                <a:gd name="connsiteY5" fmla="*/ 184298 h 2204484"/>
                <a:gd name="connsiteX6" fmla="*/ 1275907 w 2147777"/>
                <a:gd name="connsiteY6" fmla="*/ 822251 h 2204484"/>
                <a:gd name="connsiteX7" fmla="*/ 1318437 w 2147777"/>
                <a:gd name="connsiteY7" fmla="*/ 248093 h 2204484"/>
                <a:gd name="connsiteX8" fmla="*/ 1679944 w 2147777"/>
                <a:gd name="connsiteY8" fmla="*/ 673396 h 2204484"/>
                <a:gd name="connsiteX9" fmla="*/ 1913860 w 2147777"/>
                <a:gd name="connsiteY9" fmla="*/ 56707 h 2204484"/>
                <a:gd name="connsiteX10" fmla="*/ 2062716 w 2147777"/>
                <a:gd name="connsiteY10" fmla="*/ 779721 h 2204484"/>
                <a:gd name="connsiteX11" fmla="*/ 2147777 w 2147777"/>
                <a:gd name="connsiteY11" fmla="*/ 673396 h 2204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7777" h="2204484">
                  <a:moveTo>
                    <a:pt x="0" y="163033"/>
                  </a:moveTo>
                  <a:cubicBezTo>
                    <a:pt x="411126" y="503274"/>
                    <a:pt x="822252" y="843516"/>
                    <a:pt x="1041991" y="1141228"/>
                  </a:cubicBezTo>
                  <a:cubicBezTo>
                    <a:pt x="1261730" y="1438940"/>
                    <a:pt x="1265274" y="1832345"/>
                    <a:pt x="1318437" y="1949303"/>
                  </a:cubicBezTo>
                  <a:cubicBezTo>
                    <a:pt x="1371600" y="2066261"/>
                    <a:pt x="1364511" y="1846521"/>
                    <a:pt x="1360967" y="1842977"/>
                  </a:cubicBezTo>
                  <a:cubicBezTo>
                    <a:pt x="1357423" y="1839433"/>
                    <a:pt x="1371600" y="2204484"/>
                    <a:pt x="1297172" y="1928037"/>
                  </a:cubicBezTo>
                  <a:cubicBezTo>
                    <a:pt x="1222744" y="1651591"/>
                    <a:pt x="917944" y="368596"/>
                    <a:pt x="914400" y="184298"/>
                  </a:cubicBezTo>
                  <a:cubicBezTo>
                    <a:pt x="910856" y="0"/>
                    <a:pt x="1208568" y="811619"/>
                    <a:pt x="1275907" y="822251"/>
                  </a:cubicBezTo>
                  <a:cubicBezTo>
                    <a:pt x="1343247" y="832884"/>
                    <a:pt x="1251097" y="272902"/>
                    <a:pt x="1318437" y="248093"/>
                  </a:cubicBezTo>
                  <a:cubicBezTo>
                    <a:pt x="1385777" y="223284"/>
                    <a:pt x="1580707" y="705294"/>
                    <a:pt x="1679944" y="673396"/>
                  </a:cubicBezTo>
                  <a:cubicBezTo>
                    <a:pt x="1779181" y="641498"/>
                    <a:pt x="1850065" y="38986"/>
                    <a:pt x="1913860" y="56707"/>
                  </a:cubicBezTo>
                  <a:cubicBezTo>
                    <a:pt x="1977655" y="74428"/>
                    <a:pt x="2023730" y="676940"/>
                    <a:pt x="2062716" y="779721"/>
                  </a:cubicBezTo>
                  <a:cubicBezTo>
                    <a:pt x="2101702" y="882502"/>
                    <a:pt x="2124739" y="777949"/>
                    <a:pt x="2147777" y="673396"/>
                  </a:cubicBezTo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азка по творчеств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сказка по творчеству</Template>
  <TotalTime>120</TotalTime>
  <Words>116</Words>
  <Application>Microsoft Office PowerPoint</Application>
  <PresentationFormat>Экран (4:3)</PresentationFormat>
  <Paragraphs>11</Paragraphs>
  <Slides>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сказка по творчеству</vt:lpstr>
      <vt:lpstr>Капелька и ее друзья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Капелька и ее друзья</dc:title>
  <dc:creator>User</dc:creator>
  <cp:lastModifiedBy>User</cp:lastModifiedBy>
  <cp:revision>19</cp:revision>
  <dcterms:created xsi:type="dcterms:W3CDTF">2014-03-28T15:18:25Z</dcterms:created>
  <dcterms:modified xsi:type="dcterms:W3CDTF">2014-03-30T17:04:25Z</dcterms:modified>
</cp:coreProperties>
</file>