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3" r:id="rId7"/>
    <p:sldId id="264" r:id="rId8"/>
    <p:sldId id="265" r:id="rId9"/>
    <p:sldId id="270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6C26-B304-4C1D-A05B-097A640F96F5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3D3D-F439-4368-A435-8E2CEAA0FC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900igr.net/datas/okruzhajuschij-mir/Nezhivaja-priroda-osenju/0027-027-Zimujuschie-ptit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900igr.net/datas/okruzhajuschij-mir/Pereletnye-i-zimujuschie/0014-014-Dja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7321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Крупная </a:t>
            </a:r>
            <a:r>
              <a:rPr lang="ru-RU" sz="2400" b="1" dirty="0"/>
              <a:t>голова, большие круглые глаза спереди головы, клюв короткий, хищный. Охотится ночью, оперение мягкое, полёт бесшумный, когти длинные и острые, окрас маскирующий.</a:t>
            </a:r>
          </a:p>
        </p:txBody>
      </p:sp>
      <p:pic>
        <p:nvPicPr>
          <p:cNvPr id="24578" name="Picture 2" descr="https://encrypted-tbn1.gstatic.com/images?q=tbn:ANd9GcQ4bc50WQr0hKAvLrVe3doQxXdO9DgeYATTt4CLAk_ChDmHFd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84976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images.myshared.ru/404360/slide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myshared.ru/466479/slid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900igr.net/datas/okruzhajuschij-mir/Pereletnye-i-zimujuschie/0017-017-Zimnjaja-stolovaja-dlja-pti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Птицы города.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900igr.net/datas/biologija/Kormushki-dlja-ptits/0038-038-Soro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data:image/jpeg;base64,/9j/4AAQSkZJRgABAQAAAQABAAD/2wCEAAkGBxQSEhQUEhIUFRQVFBUUGBQUFBQUFBQUFRQWFxQUFBQYHCggGBomHBQUITEhJSkrLi4uFx8zODMsNygtLisBCgoKDg0OGxAQGywkHyUsLCwtLCwsLCwsLCwsLCwsLCwsLCwsLCwsLCwsLCwsLCwsLCwsLCwsLCwsLDc3NywsLP/AABEIAMIBAwMBIgACEQEDEQH/xAAcAAACAgMBAQAAAAAAAAAAAAAEBQMGAAIHAQj/xAA/EAABAwIEBAQCCQMCBQUAAAABAAIDBBEFEiExBkFRYRMicYEykQcUI0JSobHB0WJy8BXxM0OSouEWc4Kywv/EABoBAAIDAQEAAAAAAAAAAAAAAAECAAMEBQb/xAAoEQACAgIDAQAABQUBAAAAAAAAAQIRAyEEEjFBEzIzUWEFFCJxgRX/2gAMAwEAAhEDEQA/AOrtWxWjSpDsrhAchSMavAFNGFCG4boh5QjXDRCShQIBKEBVFMJylkpuUjCgWOPVMqeJQwM1R8TUqGZ6GrwhTWWhCYBFZZlUlllkwpqGqVrV40KVoRAetapmhaBbKWFHki0axTBqkDEAkbGqZrVs2NSHZQhC5qhe5SSOQU0iIAPF6ZszHMdsRZUzCKk0kphf8B+E/srbU1FlVeIWCQXHxDUJJL6PH9htU1qWzVqV0teHts+7SNCSpzi0MY8ozu/L5qPKkhlibZv4D5OwUc/hQ/Eczug1KWVmPOdzsPwtSCvxAnQKmWSUvC5QhH0dYhWeOLHRo5BL57gWboF5hLSd0ylp0Yx/crnK/BIYCsTkUqxPQh0jDZnmumaT5Q1th0Ot1YnqtYO4GuqPRv7qyyJ4iSVMjAU8IULUVAEQEjwg5ka8JfVOUILa19ksa+5ROIu0QNGLlIx0MacKr8Q/SPT012xjxnjpowHu7n7KvfSbxcYyaaF1jYZ3A66/c/lcknnJ3KdRSVsVsueN/SPVzHSXw28mx+UfPcpJDxhVsdmbUSX7uJ/VV5zl4HIOZKO48B/SUKhzYKkWkPwvGz/UdV0iOVp2PtzXzvwDw5NLPHNlLY2HNmJsXW5NC7hG24G9x8/VIssbo0Li5Hj7j5oUiW09U8DUBw67FER1rCbZgD0OhVq34Z3Fr0LClY1aMCnY1Ahs0KZrVjWrcBQh5ZRyOW73ISaRQBDO9LKqVE1EqXyRZgXONm9So3QyVi6dznmzRdRthjj1lcCenRCYxxGyIZY/y3KqlXPJKbuJaOl9fdUPI5Oomj8NQX+QbjOKRvc7K0WCRZC7sOg3U5g26Dl1U7ILoqH7iOfxAIp+gQ1RSFWano1DWUtkzWhEwTB4U88FB4bFqnYi0QiFgH1dYj/CWJgB3DMDv9RqnOOnlsFdZCqzgYtW1HfL+6sUjkYeCz9Nmo2AICMphEbBMKZO5Kap6NnegJhdAIvmjzIVjcqaSANCQ1NYASlGWz574grC+aRx1Je7U7/EUDU0UrLZ43tzAEZmkXB2tfdX2XhtsGKQyPAdSvlL7nZr7OcI3+rgLdVLjWOurZRE10YLt3vsGsaOg5nsNUzpptsCTukczR2E0Lp5GxsAuTqTsBpcnsFPiuGGIuBNy025am/3bclbOC6UMYHBvmda9+19lmy5FGNo2cTivNl6vVenT8Iha1rQNA0AaWF7c7ckzMrW3Nhprc72VcoZbDcDuSixJGfikOuuliPzVePFkltI63Jz4cb6uXnwa/XhYnUX5D9EBLIOep13WhyDQEe50PTzG61kpzyI77FdLFDpGmef5OX8SdpaDabF3xgZDcfhOo62CsGHcQsdo/yu+enVUx9I4Hl7bKMlwN9RbpdO4plCOqQTNcLtIcOoNwtnOXNaPFpIyC3NoeW3vyKs9BxC2QDP5T1Hw379FW4DWO5ZEBPKsmmUTG3Bcdh+ZSvQfQGsxCKIjxXe38qrcT4+6Zwjh2O1v1PZR8RXeXA7X0tqSTyCCwyhMYJdoSLAcwO6odz18NMWse/oLHQhupOZ3U8uw6Lx0aPlCyKmunSS0ipyb2wOOmumFPRoyCkTCKnRoAJFTIOugT8RJdXsUZEKqNlim5GiWwfEmLnJUOe5VizMsRBQ1pPLXyf1MB/NPnnVIK/yV7D+JhHyT5yMRJEsSJL9EF4llMJLBMKbPQ7yBqsdLdB1ciDYaAcUqlWJySSjsRkJKlpKPMNUj2W+CDFMPfNTTsbYExkgnkQQQR0Om65diNdAwAMikE4tnMrWhr3a3c1gPlHz5Fd3qoQyJ1rXNt+gVEqMDjc8yyAXvzCy5ciTpnT43EeSHdOmU3BcLkqpBNPcgWyg87beytmcR2aNTya0an2GqPhpgdGDT/L+yNEzYh5QAevM+6zPMlK2vPh1IcPrjcIPb9f0Ehp5328uUdXkN/7d/wAlMMPkB1lj+bv1svf9QJHQ/NROmt/On7q3++m3oo/8jEl/lbZpUmRh81iNrt1HbZexVpsNfzI/ReVdQcltRc3uL3/t0Vf+t5efz6cl0cObutnE5fG/BlSLXDWEagk+qL+sEa6kdEioYXuAIaben+WVhw2mN8paSPdaLMRoMfyW1uDoL2sb8j76LZ9cx2rRldzaD+bUPxFSwU8bpJbNY69w7S7hr5f6u3NcyqeJ3vd9m0sYNBc3dbX4lLIdlw3G2gtbI7yXtfmE3xnEwG+Q+S2ltz/5XAZcXmeBmeetg7Lc9deabcP8XyUzh42aaIG5Y/Qjux9tClnC1oMZUzozICTnfvyb+H17rSVA0XFNLUuywyEOOzJAGv15Dk63UFNoqa+6qqtD3ewSOnuj6elRUNPZFMiQIQxwqdkalbGt7IWQhypLijrXTqV6rmKvQYyQHTP8yZNSekPmTZuyWI7MusWqxMAO43rvCmhf+F2p7KxUVc2SMPbsQgOOcNEkBNtRr8kq4bq2imDRyugrUmK6cUPpKqxWwqC7ZJGZnuun9BTJgVRM0WCGnjJTZtNdeTQABGhbKjVU1kZRjyrTFispXWalGW9CriOuaxuu97W/dVLxHzOts0Wv3/w3U2NF8sriduSJhiEbB1dquVOXaTZ67DjUMaSNxIBp/nugKx55fKykmdY7oaSS/fuqZbNWPRE2TmQp2R5gRc69Fq3f+f2KLpiBqEIqiZHYE6A38sZPcjMPmdlB/wCm6upcA0hrbg3cBkBBvY/+FYqerB0PPqiJaKGQeZt/c/yteLN1OZyeK8iot+CYc4NtN4Gdo1MR125tKTcYca01A0huV01rtZ4ZNydsxGjR73VUqeH2DWPM08srv5VSxvC3tJzRPeNeQdvz0tqtsOVGWjj5/wCnZcav1Fc4g4gqKyV0s78xP3W+VjQL2DW7aX3OqViS3Ue1ltLE9nxMc31BCjEqt7GFqvSdlU7qD+qkFaRy+Wn5IXMDyWZRyP7plNi9UEGdrt22PUaEHrcK98JfSGYQIqoOlYDYSixkYNrOH3x3vf1XPMp9f86LZt0HKwpH01htTHPG2SJ7ZGO2c03Hcdj2RrWLjP0N4oI6qSF0oa2VnljN7PlB0LeQda/r7Ls7nIBPCoZHrJJEM96ATSeTRV+vfqm1Y/RVyqku5LJjxRJRt1TOyCoGpkGIxRJMjyLFNlWJ6EstmLPDmOb1BVB4eaRJIzoVb6mS6rVO3w6q52dp7pJe2GPha8Oo+ysFLTIfDotAmrQmehLNC2yCrOaPel1cdCpEhUsXdqtY3WatMVN3LR7rNUCKa6MF7revytdK6ye49E2rpSBcDqD77foq7K/dcnMusmj1nDn3xqR5LJmUIG4URPRbRuVBuNgw7KeF1v8AOS0Y9SZVBbCR1U7HdEC0lExuQqw3QfHIUzprOGoulcFuaNgNtk8YspyZE0FHCIibmMEc9Ah8T4Co523bGwOt+EfIkWKb0Ml901ZGCFvwppHF5ajJ2zkWIfRnGDoHs/tdmHte+iQVnAZjOkgP9LwR/wBzT+y75JTgiyqvEXBjqlp8OYxu1toXAn57LdGKrZx8nujidRhAabXFxyEjXD0s4Aj5qWGgY4fA/wBWnP8ApsguKsAqaOYsqWnMdWv3a9t7Xa79uSW0dY+J2ZjiD+R9QkYCz1OGxBrXRulZK1zS3xNG6EasfYOaQRtqupYLxzFMGtnBhk0Fyc0Tj1bINr/1WVf4D4/jkH1acNY5/laZBnic46WIJ57W033XlV9HRDnGCZrASSGEPLQCdGi5vZFhR0Nzr+6hkf0XOYcPxKg1jGdnNrT4sdu7NHN9QrLgvGMMhDJ2mCTbzf8ADJ7P+76OsgG0OJYCQklXBqrY61kqqqbW6Zw0BT2A0DU0ypezQprCLhSBJsjDF4isixWFdjB0Fyg8bwu7MzfiGo9QrB4QCzLcWOyroZMF4TxcSsAJ8w0I6FWdq5vUYe+kqPGZfIT5h26q+4bViRgIPJKFoJeleIu0KaPSbE3aFFeAKpWm71pVDRbS6vXldsoEVHUkHYqvV7criDyPzCfu3QtfTB7T+IDT+Fk5OLsrR1f6dyvw5dJeMrttdFPFHdRhlj6qeOK3quakeicjJGKRh0W1lt4YunSKnI2apQ1Qt03RELkUK2TxFGwyIeNoKOip7gK/HCzJly16G01RbZP6R17JRRU3VH4n5Ysw3YQ4ex1WuukW2crLkU5dUNJ5Q1jnE/CLn2CrEPE+dzGgAFzvU5b7noo8WxNxheHf8w/lb/ZUekxBrJiRrlFgsWTmttdfDRh4Uaff06dXNhqWPieGvaLg3AIBOllwj6QOCzROEsbSYHm3M+G78JPQ8ifRdL4dxcgkGI2P3uQVmr6Rk8Lo5Gtex4sQ7Y9F0MGeOaP8nO5PHeGX8Hy3l0ur3wZ9IL4MsVUTJDsH/FJH07ub23HLohOOuCZKF2dl3U7zYO38M8mvPToVUnx6dx+YVvUz2fTVLI2RrXscHMcAWuabgg8wQvKvCo5haSNru5Go9DuFxD6P+NX0MgZIS6mefM3cxk/8xn7jn6rv8D2vaHNIc1wDg4G4cCLgg9E0dgk6A8Pw8RNDGuJYNGtdqWjpm5j1W1ZDcJgGLJIrhPRXZU6iOxR2HSXC2xOCyX0U2V1lX4y1O0O7LFq14WJxCySleRrWQ6reNIMTzUgkYQRyVewiodTTGF3wk+Qn9Fa4Nkl4pw/MzO3RzdQe4SsaP7D7NcXSLFX7ofh/HmyNyk+YaEd1mLPRXgKEjBdyjr1LTjVQV5QCLSFq8LYFRVVSGljdLvOg7AgH9VXKcYq2Wwxyk6QFU0V7ketkO5micUdQx9yxwcAS0kai/MeoUc9KL3btb/ZY8uHdo7XF5lrrL1C0R3CxgRhpS3lof8soXNseyrWNml50zxrbhY2PW4XnjBpAPM290PV4owZ2Md9oG5tg6zR8TgPvWF0VFWkyuWXTaGsMZTSkjPsl+EEvZnPM3APJp+H3tr7p5G8MF3EAdTt7rZix6s5ufkXoJpXW15BeVlY1zHt1Bymx5HTa/XsUD/qkZzkO8jWgvfcZBcXADuZtr8lWcBE0sjvEdIKc5sshbZz230IP7qyc4pUzJGMpSsWYniMsgawDUt5akEdRyU+GUsUDAX2fI7U32BTjCIYqeV0gs+97l5Oe3IaoCva+ql8jQIjzaNfmuRkjF6idfG5eyCYWyzaR6NOhI0ACttAwsja1xzWG+yqGD8OSxzNdncGB1yzOdR3Cui3cPF0+OzBzc3elaohr4GyMcxwuHCxBXHONuCXU95YA50d/MwC+QdR2XZ1sIwdCAR3W9HPZ8vSRc26/suqfQtxUb/UZnb3dATyO74v1cPQo/jD6LmyXmoLRybmEm0b/AOw/cd2OnouWxNlpqgEgw1EL2uyuFrPabjTvp6goeMX1H1IGL0hIeEeLocQjzM8srR9pCT5mHqPxNPIp8SrWVoV4lFcFVeoGVyuNSLhVnE4tSkZZFm8dVoFiVCSyxC2NR0dx1UsSgup4UADKDZZVRZmkdVkWylSsKOUV9GaOrz6hrj8lYqmpD2gjmEbxth3ixG24FwqVgNcdY3bjRBadDvassNM1A4mND6FMqZuiS47iccRyyXbmBsSDlJtsHbX7KTdRZMauSKdUY+XBjMpGV32jhzaNh6r3D66KOZz5Mz8rfJztmOoUUXhOhztAOZ7iSe2yW0cpc8i3lvvbS4XFbd7O/HrWi0f6kBG4CPI118pBsbuOriOia4fVRvGWN2fIADYG234tlUzUPe7IANeqs/D0ryfDytDW7kfePX0WjDladSM/IxLr2j8HbAxwseyAxOnjia9zjZrWueTa9mgX0680dLFZU/6SsUdFShg/5jiwnW+QNuWg8rm3tddGkcv8SRVZeIvFvkFsx0Dt7A6EHa9kXNO6ne4S2BfG7zB0bw9pFj4ZaTY6gW090v8Ao7w4yVfiPb5YW5gOQe7Rmnz+QVuxzBaXMw5WxlzrZGNaGPLjZznNHMDmFTOEfWXQzT8s24fFcKZsz3Q5RGGta8+YtH3jyudB7KbBnT17JC+XJE2wsGDzncgXPYKuY2LSOhge8xxhrnOLvLYjzAF23UIlronMaxsjgNBdj3OBHPMy9iszzST34a1gi1X0tuHcH52sL5CxgJJhjy2Jvo57hudFYaLB/AZIPEkkY9oaWutdoHQhUeHGW0oytlkdHfK0Oaxjg7c3eTr6WTqnxiV7bjO1paT58pNvb+Fap4px2Z5Y8sZWtoTzYPI+R0bHaDVrnOsS3oT2UtFgVRHYfWMrQ69man3TCJwcc27uoU31poFyRbqpj48frDk5UviGtPoBqT3KNalMNW3MGk6kZrduqbQrbGqpGCd3bNgxSMapGLcBOkVtm0aScV8K09ezLMyzwPJK2wkZ6Hm3+k6eifxtXrmJqEs+ecawGswiZsoccrT9nVRg5T/TIOV/wnfuuocEcdx1wEclo6kDVn3ZB+KI/wD53HcK3VVK2RrmSNa9jgQ5rgHNcDuCCuRcZfRy+nJqKDMY2+cxAnxYiNc0Lt3DtuLc0NodNM6tO9IcScqzwPx+KgNgqnATaBkmzZuzuTX/AJFWbEmaIfAor0k+pWKCVupWJOxZ1OqgomBCNKLpkRBkxSqFq3ug0QBxI3BuuUY6zwKnMNiV0/EnqkcTUniN7hCa0PBjWhf4kXlOpFr9L81S+KJDBF9XkeKgvIIc7TJJmsHW25gJjwxieV3hvNlUpozV1DmvLt3lrujGm99PZZc2RpqjXx8aadgNfw3PTsA8QEX8zAdieyykpZWM0d8wmOLBxP2pJe0W8Rp+K2xKBjqgGj7SxPQ5spH4hyWGbcjdBKNEdFM/MQ6x72Nx6AKx4Xh9bC5s7afxo7XDGSiJ5H9THDX0SfCGPL8zWuksd2NNx20XU8PrmSeQZg9jGFzHgh4DhoTfdX8eEbtlXJyySqP/AErp4whBDKhk1M/pMwht/wC8aFVfiaYVtTkBvTUrDK5w+GSQ/AGnmNh/1K/cUVDIqaV8rWua1hOV4DgSdGix7kLlQwLwaaCfM7PNc+ENG2cfJYcja3zW62YEkNeHIqhueSJsJbIbHO9zCC0k3ADTf4reydy0LZADOGSOBuDls1vZgvcD3uklJPLQSFlQPsHnyyC5a139XTe3tdWFz7/yNkA0D1lFG9rg5jdRvYXSaPBXRw54fLJFfMN2vb3CekqWkmDT5tWnQjsd1nzQdXEvwzV1IV4dQNngEzo8oY4vyWuHSv5jrrqmb6V8UIEjj4zzm32HQX7I7DcXpafJTxvDznc+w1tf4ST2uUn4grnyz53M+xBa0HcgZtXk8lin2nKjbjqMf4GWGH7Fz8trXBJ3c46+XqP4SaSJzbCU2Fy4Nte5O1wiKzi+KSoEbB9mwnUDyktG9+eqHqMSjlkHmzEG9hyUyOUZUg46atoc4bH52ucbOI/2AVngeqpQskdJ4hsG2sAeQ6+qsNPIujxItQ2c3mNSnoaxuUoKBhkRLXrYjDJBkZW5KhjKkJTlZ4StHL0lRSy2UZEc64/+j1s+aekAZOdXR7RzdSPwP/I9t0o4T4klBFHWte2UaRukBDnAfceTuejua6XUS3QE8TXEZgCWm7bgEtPUHkVWy6KEUlLqV4nBi7LEKLC1sRtMEBGmNMoVhjSvXu0UbSo6h+ihBXiUiTOZm0ReIz6oaldcqBKVxTQuhkErAe9lnDtbE+Zsp8rwCCORuLXV4xGmbILOVRruGQ05ozr2VMo7sujPVDzGOH46kZ2AZwNtmvHQ9+6qlHw6JmSZAGSROyujdpyve/z+SbYXjT4Tlk+afQ1kTnOcwDM/LmI+9l0bf5qqWGM3ZbDNKCoVcOzspo7uqmOizNYBazmve4NaDbXcjde4gfDxBrmjzODWnXQhwtr6WB9lQuOMEdFUPAJ8KQGVo5DW5Hsb/kj6PHvEZA6d9nNb4Ze773h6Zr8zYtB7qjLJqPVepmjHFOXb40S8Z1ZniMWbK19QXuOp8lssY9bAu/8AitcbxWIywOIyxQsLg2983h3DWjrctbZA8Q1QADBawOYvHMuaLD2bYfNI8TeXMjyWLQ0C5F/e/wA02Kcq2TJCPwv2J4jE4ZHtzB7GEt3BLwCG+w1v2VfimNG8R5xJTH4TmBfCfwnq1S8MYKHwmWcOffRuYkNyt5gX1H8JnhlPAYpC+JgALhYMGrbJ+/X36Isd2orwhbi0RtlJdfm1riPnZC1OIknKGvb3IaCfTMbICGpNGQAS+mk1y3zPp3HkRzbr/nM3BqhpdcwiXK25uLgEnS+m+iaU6VoWMN0zyhpvqIkmkLCS2zbva97bncho3SMY0XjIJS5rnBzgTYEXvYKx4zXGVuUQMaP6WquUXD5L8xjsO4sFmS7b+mm+qq9F4pMepnQ5GwtFtDZrb39VWBO6N7ssYyOPxZbEfJNafDWt28vojYsNZ965/IJVx5tk/uIJB3D5aQS17nX/ABAi3oCrC1oslFIxrbWATIP0XSwx6wpnNzS7TtG0clijWvSd77FGRzbK2LKpLQ3ieiM2iXRS6LWSsVllNBU06CllUTprrS10rZZGNHpddath5lbOla1Lq3EehSDjHxGrFWjWErFLIX+JModkupwmDFBQgFC1jrBTtKDrjooQq+LS6qXDSh8Rju5E0DLBQIRVNJ2S3I8b7JlI5aByUJWcbpw4abqs0E8kMupOVdDkYHHUBC1mDNkGg1SOJZGXxntdRMroGgOa17dWvIJA6ggciuTRjzsZnbKyKQ6xEOjBOZxe127rkNNiB8KvcEklJJY3yX+SI4gw+CZjZmBkbm5g4MjaPEziwzEW1GuqqyJU39LcbaaXw5li8/iObYkudbTYZzu6w5W1TOKACFlgHNaTa7QWutbS3PUIKKncZHZW6G4aba2GhIPJM4CWxGK4Nh/063uFjc6VI6Cgm2yx4Rib5Kd2clzgbaMDWsaBoBlFlnCmJsNRG1zbsZmLtNzbS6W0dTFHAwRf8Vxd4lzz9F7RuLczWNs927unVLObUkwxiurSGmMYvC6rLmU4DNQWjd3c/LZV2oxN0MplDHx08hyut913U/0oiZng3cCc3N38IXHal8rAGuLw4WLbeUep5o4p3K5EywuNRHTJLgFpBB2I1Cmzqp4f41G0F7c0BOoGroieYH4VYpcRY2nke0h2Zoawja7jY+h5Lo2lGzk9X36hFNPnJABuDbbU6Aiw91pjVWYoXEGzneVvW50JHotuCooZWytJc8yZbyNaQ6MtJuGu1sD+a041xaNzhD4YibGCA98ZMhGwDBobXuqXOX4ds1LHFZa+DDBa1row2zszWsBJItmtrfqU18fRVDDcTihaI238oF8wsSTckmx31RcHEcebK46nYNabE35EnVHHlUV1b2LkwuT7JaLAZbkIphtulzJ2jUuAAFzm0sLZtb9lNLVaadLrRGWyiUHQXJXWUIqCUrfKvfrKbsJ0SHLJ0PVYoBoCkk9ceSEAe4qdv2J1GklaXHQreKlLt1pSU1t01ZJYWCKFejVuHi3JYt85XqehS2UyPasWJCMkaga5YsUIVyq3RdLssWKBNXqN2yxYlCRMR9MsWIEEvFTRl2VPrXn6pNqdhz7rxYqcn00YvgqB0d/7cX5gXSvC3H6yNT979FixYTe/Cen/AOOP7iiqSQ/WNzt1WLEswwJeJTojMAH2X+dl4sUw+r/Y2T8jGJF9+f5qmRGxlaPhywnLyvc626r1Yuhm8Obx/f8Apb/oq+Ob+yL/AOzlYvpDhaW07i0FwmABIBIGul1ixHH+kWZf1TmUetZMDqLyaHUJlILYnSgaC1PoNtbE6LFizv8AMy+P5UWv6XWAGKwAu03sLXs4Wv1Ubth/aP0CxYro/nZVk/SiDhbv2WLFcjMyBg8yb0bRbZYsTIVhJC8avVidFbCAsWLFYI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data:image/jpeg;base64,/9j/4AAQSkZJRgABAQAAAQABAAD/2wCEAAkGBxQSEhQUEhIUFRQVFBUUGBQUFBQUFBQUFRQWFxQUFBQYHCggGBomHBQUITEhJSkrLi4uFx8zODMsNygtLisBCgoKDg0OGxAQGywkHyUsLCwtLCwsLCwsLCwsLCwsLCwsLCwsLCwsLCwsLCwsLCwsLCwsLCwsLCwsLDc3NywsLP/AABEIAMIBAwMBIgACEQEDEQH/xAAcAAACAgMBAQAAAAAAAAAAAAAEBQMGAAIHAQj/xAA/EAABAwIEBAQCCQMCBQUAAAABAAIDBBEFEiExBkFRYRMicYEykQcUI0JSobHB0WJy8BXxM0OSouEWc4Kywv/EABoBAAIDAQEAAAAAAAAAAAAAAAECAAMEBQb/xAAoEQACAgIDAQAABQUBAAAAAAAAAQIRAyEEEjFBEzIzUWEFFCJxgRX/2gAMAwEAAhEDEQA/AOrtWxWjSpDsrhAchSMavAFNGFCG4boh5QjXDRCShQIBKEBVFMJylkpuUjCgWOPVMqeJQwM1R8TUqGZ6GrwhTWWhCYBFZZlUlllkwpqGqVrV40KVoRAetapmhaBbKWFHki0axTBqkDEAkbGqZrVs2NSHZQhC5qhe5SSOQU0iIAPF6ZszHMdsRZUzCKk0kphf8B+E/srbU1FlVeIWCQXHxDUJJL6PH9htU1qWzVqV0teHts+7SNCSpzi0MY8ozu/L5qPKkhlibZv4D5OwUc/hQ/Eczug1KWVmPOdzsPwtSCvxAnQKmWSUvC5QhH0dYhWeOLHRo5BL57gWboF5hLSd0ylp0Yx/crnK/BIYCsTkUqxPQh0jDZnmumaT5Q1th0Ot1YnqtYO4GuqPRv7qyyJ4iSVMjAU8IULUVAEQEjwg5ka8JfVOUILa19ksa+5ROIu0QNGLlIx0MacKr8Q/SPT012xjxnjpowHu7n7KvfSbxcYyaaF1jYZ3A66/c/lcknnJ3KdRSVsVsueN/SPVzHSXw28mx+UfPcpJDxhVsdmbUSX7uJ/VV5zl4HIOZKO48B/SUKhzYKkWkPwvGz/UdV0iOVp2PtzXzvwDw5NLPHNlLY2HNmJsXW5NC7hG24G9x8/VIssbo0Li5Hj7j5oUiW09U8DUBw67FER1rCbZgD0OhVq34Z3Fr0LClY1aMCnY1Ahs0KZrVjWrcBQh5ZRyOW73ISaRQBDO9LKqVE1EqXyRZgXONm9So3QyVi6dznmzRdRthjj1lcCenRCYxxGyIZY/y3KqlXPJKbuJaOl9fdUPI5Oomj8NQX+QbjOKRvc7K0WCRZC7sOg3U5g26Dl1U7ILoqH7iOfxAIp+gQ1RSFWano1DWUtkzWhEwTB4U88FB4bFqnYi0QiFgH1dYj/CWJgB3DMDv9RqnOOnlsFdZCqzgYtW1HfL+6sUjkYeCz9Nmo2AICMphEbBMKZO5Kap6NnegJhdAIvmjzIVjcqaSANCQ1NYASlGWz574grC+aRx1Je7U7/EUDU0UrLZ43tzAEZmkXB2tfdX2XhtsGKQyPAdSvlL7nZr7OcI3+rgLdVLjWOurZRE10YLt3vsGsaOg5nsNUzpptsCTukczR2E0Lp5GxsAuTqTsBpcnsFPiuGGIuBNy025am/3bclbOC6UMYHBvmda9+19lmy5FGNo2cTivNl6vVenT8Iha1rQNA0AaWF7c7ckzMrW3Nhprc72VcoZbDcDuSixJGfikOuuliPzVePFkltI63Jz4cb6uXnwa/XhYnUX5D9EBLIOep13WhyDQEe50PTzG61kpzyI77FdLFDpGmef5OX8SdpaDabF3xgZDcfhOo62CsGHcQsdo/yu+enVUx9I4Hl7bKMlwN9RbpdO4plCOqQTNcLtIcOoNwtnOXNaPFpIyC3NoeW3vyKs9BxC2QDP5T1Hw379FW4DWO5ZEBPKsmmUTG3Bcdh+ZSvQfQGsxCKIjxXe38qrcT4+6Zwjh2O1v1PZR8RXeXA7X0tqSTyCCwyhMYJdoSLAcwO6odz18NMWse/oLHQhupOZ3U8uw6Lx0aPlCyKmunSS0ipyb2wOOmumFPRoyCkTCKnRoAJFTIOugT8RJdXsUZEKqNlim5GiWwfEmLnJUOe5VizMsRBQ1pPLXyf1MB/NPnnVIK/yV7D+JhHyT5yMRJEsSJL9EF4llMJLBMKbPQ7yBqsdLdB1ciDYaAcUqlWJySSjsRkJKlpKPMNUj2W+CDFMPfNTTsbYExkgnkQQQR0Om65diNdAwAMikE4tnMrWhr3a3c1gPlHz5Fd3qoQyJ1rXNt+gVEqMDjc8yyAXvzCy5ciTpnT43EeSHdOmU3BcLkqpBNPcgWyg87beytmcR2aNTya0an2GqPhpgdGDT/L+yNEzYh5QAevM+6zPMlK2vPh1IcPrjcIPb9f0Ehp5328uUdXkN/7d/wAlMMPkB1lj+bv1svf9QJHQ/NROmt/On7q3++m3oo/8jEl/lbZpUmRh81iNrt1HbZexVpsNfzI/ReVdQcltRc3uL3/t0Vf+t5efz6cl0cObutnE5fG/BlSLXDWEagk+qL+sEa6kdEioYXuAIaben+WVhw2mN8paSPdaLMRoMfyW1uDoL2sb8j76LZ9cx2rRldzaD+bUPxFSwU8bpJbNY69w7S7hr5f6u3NcyqeJ3vd9m0sYNBc3dbX4lLIdlw3G2gtbI7yXtfmE3xnEwG+Q+S2ltz/5XAZcXmeBmeetg7Lc9deabcP8XyUzh42aaIG5Y/Qjux9tClnC1oMZUzozICTnfvyb+H17rSVA0XFNLUuywyEOOzJAGv15Dk63UFNoqa+6qqtD3ewSOnuj6elRUNPZFMiQIQxwqdkalbGt7IWQhypLijrXTqV6rmKvQYyQHTP8yZNSekPmTZuyWI7MusWqxMAO43rvCmhf+F2p7KxUVc2SMPbsQgOOcNEkBNtRr8kq4bq2imDRyugrUmK6cUPpKqxWwqC7ZJGZnuun9BTJgVRM0WCGnjJTZtNdeTQABGhbKjVU1kZRjyrTFispXWalGW9CriOuaxuu97W/dVLxHzOts0Wv3/w3U2NF8sriduSJhiEbB1dquVOXaTZ67DjUMaSNxIBp/nugKx55fKykmdY7oaSS/fuqZbNWPRE2TmQp2R5gRc69Fq3f+f2KLpiBqEIqiZHYE6A38sZPcjMPmdlB/wCm6upcA0hrbg3cBkBBvY/+FYqerB0PPqiJaKGQeZt/c/yteLN1OZyeK8iot+CYc4NtN4Gdo1MR125tKTcYca01A0huV01rtZ4ZNydsxGjR73VUqeH2DWPM08srv5VSxvC3tJzRPeNeQdvz0tqtsOVGWjj5/wCnZcav1Fc4g4gqKyV0s78xP3W+VjQL2DW7aX3OqViS3Ue1ltLE9nxMc31BCjEqt7GFqvSdlU7qD+qkFaRy+Wn5IXMDyWZRyP7plNi9UEGdrt22PUaEHrcK98JfSGYQIqoOlYDYSixkYNrOH3x3vf1XPMp9f86LZt0HKwpH01htTHPG2SJ7ZGO2c03Hcdj2RrWLjP0N4oI6qSF0oa2VnljN7PlB0LeQda/r7Ls7nIBPCoZHrJJEM96ATSeTRV+vfqm1Y/RVyqku5LJjxRJRt1TOyCoGpkGIxRJMjyLFNlWJ6EstmLPDmOb1BVB4eaRJIzoVb6mS6rVO3w6q52dp7pJe2GPha8Oo+ysFLTIfDotAmrQmehLNC2yCrOaPel1cdCpEhUsXdqtY3WatMVN3LR7rNUCKa6MF7revytdK6ye49E2rpSBcDqD77foq7K/dcnMusmj1nDn3xqR5LJmUIG4URPRbRuVBuNgw7KeF1v8AOS0Y9SZVBbCR1U7HdEC0lExuQqw3QfHIUzprOGoulcFuaNgNtk8YspyZE0FHCIibmMEc9Ah8T4Co523bGwOt+EfIkWKb0Ml901ZGCFvwppHF5ajJ2zkWIfRnGDoHs/tdmHte+iQVnAZjOkgP9LwR/wBzT+y75JTgiyqvEXBjqlp8OYxu1toXAn57LdGKrZx8nujidRhAabXFxyEjXD0s4Aj5qWGgY4fA/wBWnP8ApsguKsAqaOYsqWnMdWv3a9t7Xa79uSW0dY+J2ZjiD+R9QkYCz1OGxBrXRulZK1zS3xNG6EasfYOaQRtqupYLxzFMGtnBhk0Fyc0Tj1bINr/1WVf4D4/jkH1acNY5/laZBnic46WIJ57W033XlV9HRDnGCZrASSGEPLQCdGi5vZFhR0Nzr+6hkf0XOYcPxKg1jGdnNrT4sdu7NHN9QrLgvGMMhDJ2mCTbzf8ADJ7P+76OsgG0OJYCQklXBqrY61kqqqbW6Zw0BT2A0DU0ypezQprCLhSBJsjDF4isixWFdjB0Fyg8bwu7MzfiGo9QrB4QCzLcWOyroZMF4TxcSsAJ8w0I6FWdq5vUYe+kqPGZfIT5h26q+4bViRgIPJKFoJeleIu0KaPSbE3aFFeAKpWm71pVDRbS6vXldsoEVHUkHYqvV7criDyPzCfu3QtfTB7T+IDT+Fk5OLsrR1f6dyvw5dJeMrttdFPFHdRhlj6qeOK3quakeicjJGKRh0W1lt4YunSKnI2apQ1Qt03RELkUK2TxFGwyIeNoKOip7gK/HCzJly16G01RbZP6R17JRRU3VH4n5Ysw3YQ4ex1WuukW2crLkU5dUNJ5Q1jnE/CLn2CrEPE+dzGgAFzvU5b7noo8WxNxheHf8w/lb/ZUekxBrJiRrlFgsWTmttdfDRh4Uaff06dXNhqWPieGvaLg3AIBOllwj6QOCzROEsbSYHm3M+G78JPQ8ifRdL4dxcgkGI2P3uQVmr6Rk8Lo5Gtex4sQ7Y9F0MGeOaP8nO5PHeGX8Hy3l0ur3wZ9IL4MsVUTJDsH/FJH07ub23HLohOOuCZKF2dl3U7zYO38M8mvPToVUnx6dx+YVvUz2fTVLI2RrXscHMcAWuabgg8wQvKvCo5haSNru5Go9DuFxD6P+NX0MgZIS6mefM3cxk/8xn7jn6rv8D2vaHNIc1wDg4G4cCLgg9E0dgk6A8Pw8RNDGuJYNGtdqWjpm5j1W1ZDcJgGLJIrhPRXZU6iOxR2HSXC2xOCyX0U2V1lX4y1O0O7LFq14WJxCySleRrWQ6reNIMTzUgkYQRyVewiodTTGF3wk+Qn9Fa4Nkl4pw/MzO3RzdQe4SsaP7D7NcXSLFX7ofh/HmyNyk+YaEd1mLPRXgKEjBdyjr1LTjVQV5QCLSFq8LYFRVVSGljdLvOg7AgH9VXKcYq2Wwxyk6QFU0V7ketkO5micUdQx9yxwcAS0kai/MeoUc9KL3btb/ZY8uHdo7XF5lrrL1C0R3CxgRhpS3lof8soXNseyrWNml50zxrbhY2PW4XnjBpAPM290PV4owZ2Md9oG5tg6zR8TgPvWF0VFWkyuWXTaGsMZTSkjPsl+EEvZnPM3APJp+H3tr7p5G8MF3EAdTt7rZix6s5ufkXoJpXW15BeVlY1zHt1Bymx5HTa/XsUD/qkZzkO8jWgvfcZBcXADuZtr8lWcBE0sjvEdIKc5sshbZz230IP7qyc4pUzJGMpSsWYniMsgawDUt5akEdRyU+GUsUDAX2fI7U32BTjCIYqeV0gs+97l5Oe3IaoCva+ql8jQIjzaNfmuRkjF6idfG5eyCYWyzaR6NOhI0ACttAwsja1xzWG+yqGD8OSxzNdncGB1yzOdR3Cui3cPF0+OzBzc3elaohr4GyMcxwuHCxBXHONuCXU95YA50d/MwC+QdR2XZ1sIwdCAR3W9HPZ8vSRc26/suqfQtxUb/UZnb3dATyO74v1cPQo/jD6LmyXmoLRybmEm0b/AOw/cd2OnouWxNlpqgEgw1EL2uyuFrPabjTvp6goeMX1H1IGL0hIeEeLocQjzM8srR9pCT5mHqPxNPIp8SrWVoV4lFcFVeoGVyuNSLhVnE4tSkZZFm8dVoFiVCSyxC2NR0dx1UsSgup4UADKDZZVRZmkdVkWylSsKOUV9GaOrz6hrj8lYqmpD2gjmEbxth3ixG24FwqVgNcdY3bjRBadDvassNM1A4mND6FMqZuiS47iccRyyXbmBsSDlJtsHbX7KTdRZMauSKdUY+XBjMpGV32jhzaNh6r3D66KOZz5Mz8rfJztmOoUUXhOhztAOZ7iSe2yW0cpc8i3lvvbS4XFbd7O/HrWi0f6kBG4CPI118pBsbuOriOia4fVRvGWN2fIADYG234tlUzUPe7IANeqs/D0ryfDytDW7kfePX0WjDladSM/IxLr2j8HbAxwseyAxOnjia9zjZrWueTa9mgX0680dLFZU/6SsUdFShg/5jiwnW+QNuWg8rm3tddGkcv8SRVZeIvFvkFsx0Dt7A6EHa9kXNO6ne4S2BfG7zB0bw9pFj4ZaTY6gW090v8Ao7w4yVfiPb5YW5gOQe7Rmnz+QVuxzBaXMw5WxlzrZGNaGPLjZznNHMDmFTOEfWXQzT8s24fFcKZsz3Q5RGGta8+YtH3jyudB7KbBnT17JC+XJE2wsGDzncgXPYKuY2LSOhge8xxhrnOLvLYjzAF23UIlronMaxsjgNBdj3OBHPMy9iszzST34a1gi1X0tuHcH52sL5CxgJJhjy2Jvo57hudFYaLB/AZIPEkkY9oaWutdoHQhUeHGW0oytlkdHfK0Oaxjg7c3eTr6WTqnxiV7bjO1paT58pNvb+Fap4px2Z5Y8sZWtoTzYPI+R0bHaDVrnOsS3oT2UtFgVRHYfWMrQ69man3TCJwcc27uoU31poFyRbqpj48frDk5UviGtPoBqT3KNalMNW3MGk6kZrduqbQrbGqpGCd3bNgxSMapGLcBOkVtm0aScV8K09ezLMyzwPJK2wkZ6Hm3+k6eifxtXrmJqEs+ecawGswiZsoccrT9nVRg5T/TIOV/wnfuuocEcdx1wEclo6kDVn3ZB+KI/wD53HcK3VVK2RrmSNa9jgQ5rgHNcDuCCuRcZfRy+nJqKDMY2+cxAnxYiNc0Lt3DtuLc0NodNM6tO9IcScqzwPx+KgNgqnATaBkmzZuzuTX/AJFWbEmaIfAor0k+pWKCVupWJOxZ1OqgomBCNKLpkRBkxSqFq3ug0QBxI3BuuUY6zwKnMNiV0/EnqkcTUniN7hCa0PBjWhf4kXlOpFr9L81S+KJDBF9XkeKgvIIc7TJJmsHW25gJjwxieV3hvNlUpozV1DmvLt3lrujGm99PZZc2RpqjXx8aadgNfw3PTsA8QEX8zAdieyykpZWM0d8wmOLBxP2pJe0W8Rp+K2xKBjqgGj7SxPQ5spH4hyWGbcjdBKNEdFM/MQ6x72Nx6AKx4Xh9bC5s7afxo7XDGSiJ5H9THDX0SfCGPL8zWuksd2NNx20XU8PrmSeQZg9jGFzHgh4DhoTfdX8eEbtlXJyySqP/AErp4whBDKhk1M/pMwht/wC8aFVfiaYVtTkBvTUrDK5w+GSQ/AGnmNh/1K/cUVDIqaV8rWua1hOV4DgSdGix7kLlQwLwaaCfM7PNc+ENG2cfJYcja3zW62YEkNeHIqhueSJsJbIbHO9zCC0k3ADTf4reydy0LZADOGSOBuDls1vZgvcD3uklJPLQSFlQPsHnyyC5a139XTe3tdWFz7/yNkA0D1lFG9rg5jdRvYXSaPBXRw54fLJFfMN2vb3CekqWkmDT5tWnQjsd1nzQdXEvwzV1IV4dQNngEzo8oY4vyWuHSv5jrrqmb6V8UIEjj4zzm32HQX7I7DcXpafJTxvDznc+w1tf4ST2uUn4grnyz53M+xBa0HcgZtXk8lin2nKjbjqMf4GWGH7Fz8trXBJ3c46+XqP4SaSJzbCU2Fy4Nte5O1wiKzi+KSoEbB9mwnUDyktG9+eqHqMSjlkHmzEG9hyUyOUZUg46atoc4bH52ucbOI/2AVngeqpQskdJ4hsG2sAeQ6+qsNPIujxItQ2c3mNSnoaxuUoKBhkRLXrYjDJBkZW5KhjKkJTlZ4StHL0lRSy2UZEc64/+j1s+aekAZOdXR7RzdSPwP/I9t0o4T4klBFHWte2UaRukBDnAfceTuejua6XUS3QE8TXEZgCWm7bgEtPUHkVWy6KEUlLqV4nBi7LEKLC1sRtMEBGmNMoVhjSvXu0UbSo6h+ihBXiUiTOZm0ReIz6oaldcqBKVxTQuhkErAe9lnDtbE+Zsp8rwCCORuLXV4xGmbILOVRruGQ05ozr2VMo7sujPVDzGOH46kZ2AZwNtmvHQ9+6qlHw6JmSZAGSROyujdpyve/z+SbYXjT4Tlk+afQ1kTnOcwDM/LmI+9l0bf5qqWGM3ZbDNKCoVcOzspo7uqmOizNYBazmve4NaDbXcjde4gfDxBrmjzODWnXQhwtr6WB9lQuOMEdFUPAJ8KQGVo5DW5Hsb/kj6PHvEZA6d9nNb4Ze773h6Zr8zYtB7qjLJqPVepmjHFOXb40S8Z1ZniMWbK19QXuOp8lssY9bAu/8AitcbxWIywOIyxQsLg2983h3DWjrctbZA8Q1QADBawOYvHMuaLD2bYfNI8TeXMjyWLQ0C5F/e/wA02Kcq2TJCPwv2J4jE4ZHtzB7GEt3BLwCG+w1v2VfimNG8R5xJTH4TmBfCfwnq1S8MYKHwmWcOffRuYkNyt5gX1H8JnhlPAYpC+JgALhYMGrbJ+/X36Isd2orwhbi0RtlJdfm1riPnZC1OIknKGvb3IaCfTMbICGpNGQAS+mk1y3zPp3HkRzbr/nM3BqhpdcwiXK25uLgEnS+m+iaU6VoWMN0zyhpvqIkmkLCS2zbva97bncho3SMY0XjIJS5rnBzgTYEXvYKx4zXGVuUQMaP6WquUXD5L8xjsO4sFmS7b+mm+qq9F4pMepnQ5GwtFtDZrb39VWBO6N7ssYyOPxZbEfJNafDWt28vojYsNZ965/IJVx5tk/uIJB3D5aQS17nX/ABAi3oCrC1oslFIxrbWATIP0XSwx6wpnNzS7TtG0clijWvSd77FGRzbK2LKpLQ3ieiM2iXRS6LWSsVllNBU06CllUTprrS10rZZGNHpddath5lbOla1Lq3EehSDjHxGrFWjWErFLIX+JModkupwmDFBQgFC1jrBTtKDrjooQq+LS6qXDSh8Rju5E0DLBQIRVNJ2S3I8b7JlI5aByUJWcbpw4abqs0E8kMupOVdDkYHHUBC1mDNkGg1SOJZGXxntdRMroGgOa17dWvIJA6ggciuTRjzsZnbKyKQ6xEOjBOZxe127rkNNiB8KvcEklJJY3yX+SI4gw+CZjZmBkbm5g4MjaPEziwzEW1GuqqyJU39LcbaaXw5li8/iObYkudbTYZzu6w5W1TOKACFlgHNaTa7QWutbS3PUIKKncZHZW6G4aba2GhIPJM4CWxGK4Nh/063uFjc6VI6Cgm2yx4Rib5Kd2clzgbaMDWsaBoBlFlnCmJsNRG1zbsZmLtNzbS6W0dTFHAwRf8Vxd4lzz9F7RuLczWNs927unVLObUkwxiurSGmMYvC6rLmU4DNQWjd3c/LZV2oxN0MplDHx08hyut913U/0oiZng3cCc3N38IXHal8rAGuLw4WLbeUep5o4p3K5EywuNRHTJLgFpBB2I1Cmzqp4f41G0F7c0BOoGroieYH4VYpcRY2nke0h2Zoawja7jY+h5Lo2lGzk9X36hFNPnJABuDbbU6Aiw91pjVWYoXEGzneVvW50JHotuCooZWytJc8yZbyNaQ6MtJuGu1sD+a041xaNzhD4YibGCA98ZMhGwDBobXuqXOX4ds1LHFZa+DDBa1row2zszWsBJItmtrfqU18fRVDDcTihaI238oF8wsSTckmx31RcHEcebK46nYNabE35EnVHHlUV1b2LkwuT7JaLAZbkIphtulzJ2jUuAAFzm0sLZtb9lNLVaadLrRGWyiUHQXJXWUIqCUrfKvfrKbsJ0SHLJ0PVYoBoCkk9ceSEAe4qdv2J1GklaXHQreKlLt1pSU1t01ZJYWCKFejVuHi3JYt85XqehS2UyPasWJCMkaga5YsUIVyq3RdLssWKBNXqN2yxYlCRMR9MsWIEEvFTRl2VPrXn6pNqdhz7rxYqcn00YvgqB0d/7cX5gXSvC3H6yNT979FixYTe/Cen/AOOP7iiqSQ/WNzt1WLEswwJeJTojMAH2X+dl4sUw+r/Y2T8jGJF9+f5qmRGxlaPhywnLyvc626r1Yuhm8Obx/f8Apb/oq+Ob+yL/AOzlYvpDhaW07i0FwmABIBIGul1ixHH+kWZf1TmUetZMDqLyaHUJlILYnSgaC1PoNtbE6LFizv8AMy+P5UWv6XWAGKwAu03sLXs4Wv1Ubth/aP0CxYro/nZVk/SiDhbv2WLFcjMyBg8yb0bRbZYsTIVhJC8avVidFbCAsWLFYI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data:image/jpeg;base64,/9j/4AAQSkZJRgABAQAAAQABAAD/2wCEAAkGBxQSEhQUEhIUFRQVFBUUGBQUFBQUFBQUFRQWFxQUFBQYHCggGBomHBQUITEhJSkrLi4uFx8zODMsNygtLisBCgoKDg0OGxAQGywkHyUsLCwtLCwsLCwsLCwsLCwsLCwsLCwsLCwsLCwsLCwsLCwsLCwsLCwsLCwsLDc3NywsLP/AABEIAMIBAwMBIgACEQEDEQH/xAAcAAACAgMBAQAAAAAAAAAAAAAEBQMGAAIHAQj/xAA/EAABAwIEBAQCCQMCBQUAAAABAAIDBBEFEiExBkFRYRMicYEykQcUI0JSobHB0WJy8BXxM0OSouEWc4Kywv/EABoBAAIDAQEAAAAAAAAAAAAAAAECAAMEBQb/xAAoEQACAgIDAQAABQUBAAAAAAAAAQIRAyEEEjFBEzIzUWEFFCJxgRX/2gAMAwEAAhEDEQA/AOrtWxWjSpDsrhAchSMavAFNGFCG4boh5QjXDRCShQIBKEBVFMJylkpuUjCgWOPVMqeJQwM1R8TUqGZ6GrwhTWWhCYBFZZlUlllkwpqGqVrV40KVoRAetapmhaBbKWFHki0axTBqkDEAkbGqZrVs2NSHZQhC5qhe5SSOQU0iIAPF6ZszHMdsRZUzCKk0kphf8B+E/srbU1FlVeIWCQXHxDUJJL6PH9htU1qWzVqV0teHts+7SNCSpzi0MY8ozu/L5qPKkhlibZv4D5OwUc/hQ/Eczug1KWVmPOdzsPwtSCvxAnQKmWSUvC5QhH0dYhWeOLHRo5BL57gWboF5hLSd0ylp0Yx/crnK/BIYCsTkUqxPQh0jDZnmumaT5Q1th0Ot1YnqtYO4GuqPRv7qyyJ4iSVMjAU8IULUVAEQEjwg5ka8JfVOUILa19ksa+5ROIu0QNGLlIx0MacKr8Q/SPT012xjxnjpowHu7n7KvfSbxcYyaaF1jYZ3A66/c/lcknnJ3KdRSVsVsueN/SPVzHSXw28mx+UfPcpJDxhVsdmbUSX7uJ/VV5zl4HIOZKO48B/SUKhzYKkWkPwvGz/UdV0iOVp2PtzXzvwDw5NLPHNlLY2HNmJsXW5NC7hG24G9x8/VIssbo0Li5Hj7j5oUiW09U8DUBw67FER1rCbZgD0OhVq34Z3Fr0LClY1aMCnY1Ahs0KZrVjWrcBQh5ZRyOW73ISaRQBDO9LKqVE1EqXyRZgXONm9So3QyVi6dznmzRdRthjj1lcCenRCYxxGyIZY/y3KqlXPJKbuJaOl9fdUPI5Oomj8NQX+QbjOKRvc7K0WCRZC7sOg3U5g26Dl1U7ILoqH7iOfxAIp+gQ1RSFWano1DWUtkzWhEwTB4U88FB4bFqnYi0QiFgH1dYj/CWJgB3DMDv9RqnOOnlsFdZCqzgYtW1HfL+6sUjkYeCz9Nmo2AICMphEbBMKZO5Kap6NnegJhdAIvmjzIVjcqaSANCQ1NYASlGWz574grC+aRx1Je7U7/EUDU0UrLZ43tzAEZmkXB2tfdX2XhtsGKQyPAdSvlL7nZr7OcI3+rgLdVLjWOurZRE10YLt3vsGsaOg5nsNUzpptsCTukczR2E0Lp5GxsAuTqTsBpcnsFPiuGGIuBNy025am/3bclbOC6UMYHBvmda9+19lmy5FGNo2cTivNl6vVenT8Iha1rQNA0AaWF7c7ckzMrW3Nhprc72VcoZbDcDuSixJGfikOuuliPzVePFkltI63Jz4cb6uXnwa/XhYnUX5D9EBLIOep13WhyDQEe50PTzG61kpzyI77FdLFDpGmef5OX8SdpaDabF3xgZDcfhOo62CsGHcQsdo/yu+enVUx9I4Hl7bKMlwN9RbpdO4plCOqQTNcLtIcOoNwtnOXNaPFpIyC3NoeW3vyKs9BxC2QDP5T1Hw379FW4DWO5ZEBPKsmmUTG3Bcdh+ZSvQfQGsxCKIjxXe38qrcT4+6Zwjh2O1v1PZR8RXeXA7X0tqSTyCCwyhMYJdoSLAcwO6odz18NMWse/oLHQhupOZ3U8uw6Lx0aPlCyKmunSS0ipyb2wOOmumFPRoyCkTCKnRoAJFTIOugT8RJdXsUZEKqNlim5GiWwfEmLnJUOe5VizMsRBQ1pPLXyf1MB/NPnnVIK/yV7D+JhHyT5yMRJEsSJL9EF4llMJLBMKbPQ7yBqsdLdB1ciDYaAcUqlWJySSjsRkJKlpKPMNUj2W+CDFMPfNTTsbYExkgnkQQQR0Om65diNdAwAMikE4tnMrWhr3a3c1gPlHz5Fd3qoQyJ1rXNt+gVEqMDjc8yyAXvzCy5ciTpnT43EeSHdOmU3BcLkqpBNPcgWyg87beytmcR2aNTya0an2GqPhpgdGDT/L+yNEzYh5QAevM+6zPMlK2vPh1IcPrjcIPb9f0Ehp5328uUdXkN/7d/wAlMMPkB1lj+bv1svf9QJHQ/NROmt/On7q3++m3oo/8jEl/lbZpUmRh81iNrt1HbZexVpsNfzI/ReVdQcltRc3uL3/t0Vf+t5efz6cl0cObutnE5fG/BlSLXDWEagk+qL+sEa6kdEioYXuAIaben+WVhw2mN8paSPdaLMRoMfyW1uDoL2sb8j76LZ9cx2rRldzaD+bUPxFSwU8bpJbNY69w7S7hr5f6u3NcyqeJ3vd9m0sYNBc3dbX4lLIdlw3G2gtbI7yXtfmE3xnEwG+Q+S2ltz/5XAZcXmeBmeetg7Lc9deabcP8XyUzh42aaIG5Y/Qjux9tClnC1oMZUzozICTnfvyb+H17rSVA0XFNLUuywyEOOzJAGv15Dk63UFNoqa+6qqtD3ewSOnuj6elRUNPZFMiQIQxwqdkalbGt7IWQhypLijrXTqV6rmKvQYyQHTP8yZNSekPmTZuyWI7MusWqxMAO43rvCmhf+F2p7KxUVc2SMPbsQgOOcNEkBNtRr8kq4bq2imDRyugrUmK6cUPpKqxWwqC7ZJGZnuun9BTJgVRM0WCGnjJTZtNdeTQABGhbKjVU1kZRjyrTFispXWalGW9CriOuaxuu97W/dVLxHzOts0Wv3/w3U2NF8sriduSJhiEbB1dquVOXaTZ67DjUMaSNxIBp/nugKx55fKykmdY7oaSS/fuqZbNWPRE2TmQp2R5gRc69Fq3f+f2KLpiBqEIqiZHYE6A38sZPcjMPmdlB/wCm6upcA0hrbg3cBkBBvY/+FYqerB0PPqiJaKGQeZt/c/yteLN1OZyeK8iot+CYc4NtN4Gdo1MR125tKTcYca01A0huV01rtZ4ZNydsxGjR73VUqeH2DWPM08srv5VSxvC3tJzRPeNeQdvz0tqtsOVGWjj5/wCnZcav1Fc4g4gqKyV0s78xP3W+VjQL2DW7aX3OqViS3Ue1ltLE9nxMc31BCjEqt7GFqvSdlU7qD+qkFaRy+Wn5IXMDyWZRyP7plNi9UEGdrt22PUaEHrcK98JfSGYQIqoOlYDYSixkYNrOH3x3vf1XPMp9f86LZt0HKwpH01htTHPG2SJ7ZGO2c03Hcdj2RrWLjP0N4oI6qSF0oa2VnljN7PlB0LeQda/r7Ls7nIBPCoZHrJJEM96ATSeTRV+vfqm1Y/RVyqku5LJjxRJRt1TOyCoGpkGIxRJMjyLFNlWJ6EstmLPDmOb1BVB4eaRJIzoVb6mS6rVO3w6q52dp7pJe2GPha8Oo+ysFLTIfDotAmrQmehLNC2yCrOaPel1cdCpEhUsXdqtY3WatMVN3LR7rNUCKa6MF7revytdK6ye49E2rpSBcDqD77foq7K/dcnMusmj1nDn3xqR5LJmUIG4URPRbRuVBuNgw7KeF1v8AOS0Y9SZVBbCR1U7HdEC0lExuQqw3QfHIUzprOGoulcFuaNgNtk8YspyZE0FHCIibmMEc9Ah8T4Co523bGwOt+EfIkWKb0Ml901ZGCFvwppHF5ajJ2zkWIfRnGDoHs/tdmHte+iQVnAZjOkgP9LwR/wBzT+y75JTgiyqvEXBjqlp8OYxu1toXAn57LdGKrZx8nujidRhAabXFxyEjXD0s4Aj5qWGgY4fA/wBWnP8ApsguKsAqaOYsqWnMdWv3a9t7Xa79uSW0dY+J2ZjiD+R9QkYCz1OGxBrXRulZK1zS3xNG6EasfYOaQRtqupYLxzFMGtnBhk0Fyc0Tj1bINr/1WVf4D4/jkH1acNY5/laZBnic46WIJ57W033XlV9HRDnGCZrASSGEPLQCdGi5vZFhR0Nzr+6hkf0XOYcPxKg1jGdnNrT4sdu7NHN9QrLgvGMMhDJ2mCTbzf8ADJ7P+76OsgG0OJYCQklXBqrY61kqqqbW6Zw0BT2A0DU0ypezQprCLhSBJsjDF4isixWFdjB0Fyg8bwu7MzfiGo9QrB4QCzLcWOyroZMF4TxcSsAJ8w0I6FWdq5vUYe+kqPGZfIT5h26q+4bViRgIPJKFoJeleIu0KaPSbE3aFFeAKpWm71pVDRbS6vXldsoEVHUkHYqvV7criDyPzCfu3QtfTB7T+IDT+Fk5OLsrR1f6dyvw5dJeMrttdFPFHdRhlj6qeOK3quakeicjJGKRh0W1lt4YunSKnI2apQ1Qt03RELkUK2TxFGwyIeNoKOip7gK/HCzJly16G01RbZP6R17JRRU3VH4n5Ysw3YQ4ex1WuukW2crLkU5dUNJ5Q1jnE/CLn2CrEPE+dzGgAFzvU5b7noo8WxNxheHf8w/lb/ZUekxBrJiRrlFgsWTmttdfDRh4Uaff06dXNhqWPieGvaLg3AIBOllwj6QOCzROEsbSYHm3M+G78JPQ8ifRdL4dxcgkGI2P3uQVmr6Rk8Lo5Gtex4sQ7Y9F0MGeOaP8nO5PHeGX8Hy3l0ur3wZ9IL4MsVUTJDsH/FJH07ub23HLohOOuCZKF2dl3U7zYO38M8mvPToVUnx6dx+YVvUz2fTVLI2RrXscHMcAWuabgg8wQvKvCo5haSNru5Go9DuFxD6P+NX0MgZIS6mefM3cxk/8xn7jn6rv8D2vaHNIc1wDg4G4cCLgg9E0dgk6A8Pw8RNDGuJYNGtdqWjpm5j1W1ZDcJgGLJIrhPRXZU6iOxR2HSXC2xOCyX0U2V1lX4y1O0O7LFq14WJxCySleRrWQ6reNIMTzUgkYQRyVewiodTTGF3wk+Qn9Fa4Nkl4pw/MzO3RzdQe4SsaP7D7NcXSLFX7ofh/HmyNyk+YaEd1mLPRXgKEjBdyjr1LTjVQV5QCLSFq8LYFRVVSGljdLvOg7AgH9VXKcYq2Wwxyk6QFU0V7ketkO5micUdQx9yxwcAS0kai/MeoUc9KL3btb/ZY8uHdo7XF5lrrL1C0R3CxgRhpS3lof8soXNseyrWNml50zxrbhY2PW4XnjBpAPM290PV4owZ2Md9oG5tg6zR8TgPvWF0VFWkyuWXTaGsMZTSkjPsl+EEvZnPM3APJp+H3tr7p5G8MF3EAdTt7rZix6s5ufkXoJpXW15BeVlY1zHt1Bymx5HTa/XsUD/qkZzkO8jWgvfcZBcXADuZtr8lWcBE0sjvEdIKc5sshbZz230IP7qyc4pUzJGMpSsWYniMsgawDUt5akEdRyU+GUsUDAX2fI7U32BTjCIYqeV0gs+97l5Oe3IaoCva+ql8jQIjzaNfmuRkjF6idfG5eyCYWyzaR6NOhI0ACttAwsja1xzWG+yqGD8OSxzNdncGB1yzOdR3Cui3cPF0+OzBzc3elaohr4GyMcxwuHCxBXHONuCXU95YA50d/MwC+QdR2XZ1sIwdCAR3W9HPZ8vSRc26/suqfQtxUb/UZnb3dATyO74v1cPQo/jD6LmyXmoLRybmEm0b/AOw/cd2OnouWxNlpqgEgw1EL2uyuFrPabjTvp6goeMX1H1IGL0hIeEeLocQjzM8srR9pCT5mHqPxNPIp8SrWVoV4lFcFVeoGVyuNSLhVnE4tSkZZFm8dVoFiVCSyxC2NR0dx1UsSgup4UADKDZZVRZmkdVkWylSsKOUV9GaOrz6hrj8lYqmpD2gjmEbxth3ixG24FwqVgNcdY3bjRBadDvassNM1A4mND6FMqZuiS47iccRyyXbmBsSDlJtsHbX7KTdRZMauSKdUY+XBjMpGV32jhzaNh6r3D66KOZz5Mz8rfJztmOoUUXhOhztAOZ7iSe2yW0cpc8i3lvvbS4XFbd7O/HrWi0f6kBG4CPI118pBsbuOriOia4fVRvGWN2fIADYG234tlUzUPe7IANeqs/D0ryfDytDW7kfePX0WjDladSM/IxLr2j8HbAxwseyAxOnjia9zjZrWueTa9mgX0680dLFZU/6SsUdFShg/5jiwnW+QNuWg8rm3tddGkcv8SRVZeIvFvkFsx0Dt7A6EHa9kXNO6ne4S2BfG7zB0bw9pFj4ZaTY6gW090v8Ao7w4yVfiPb5YW5gOQe7Rmnz+QVuxzBaXMw5WxlzrZGNaGPLjZznNHMDmFTOEfWXQzT8s24fFcKZsz3Q5RGGta8+YtH3jyudB7KbBnT17JC+XJE2wsGDzncgXPYKuY2LSOhge8xxhrnOLvLYjzAF23UIlronMaxsjgNBdj3OBHPMy9iszzST34a1gi1X0tuHcH52sL5CxgJJhjy2Jvo57hudFYaLB/AZIPEkkY9oaWutdoHQhUeHGW0oytlkdHfK0Oaxjg7c3eTr6WTqnxiV7bjO1paT58pNvb+Fap4px2Z5Y8sZWtoTzYPI+R0bHaDVrnOsS3oT2UtFgVRHYfWMrQ69man3TCJwcc27uoU31poFyRbqpj48frDk5UviGtPoBqT3KNalMNW3MGk6kZrduqbQrbGqpGCd3bNgxSMapGLcBOkVtm0aScV8K09ezLMyzwPJK2wkZ6Hm3+k6eifxtXrmJqEs+ecawGswiZsoccrT9nVRg5T/TIOV/wnfuuocEcdx1wEclo6kDVn3ZB+KI/wD53HcK3VVK2RrmSNa9jgQ5rgHNcDuCCuRcZfRy+nJqKDMY2+cxAnxYiNc0Lt3DtuLc0NodNM6tO9IcScqzwPx+KgNgqnATaBkmzZuzuTX/AJFWbEmaIfAor0k+pWKCVupWJOxZ1OqgomBCNKLpkRBkxSqFq3ug0QBxI3BuuUY6zwKnMNiV0/EnqkcTUniN7hCa0PBjWhf4kXlOpFr9L81S+KJDBF9XkeKgvIIc7TJJmsHW25gJjwxieV3hvNlUpozV1DmvLt3lrujGm99PZZc2RpqjXx8aadgNfw3PTsA8QEX8zAdieyykpZWM0d8wmOLBxP2pJe0W8Rp+K2xKBjqgGj7SxPQ5spH4hyWGbcjdBKNEdFM/MQ6x72Nx6AKx4Xh9bC5s7afxo7XDGSiJ5H9THDX0SfCGPL8zWuksd2NNx20XU8PrmSeQZg9jGFzHgh4DhoTfdX8eEbtlXJyySqP/AErp4whBDKhk1M/pMwht/wC8aFVfiaYVtTkBvTUrDK5w+GSQ/AGnmNh/1K/cUVDIqaV8rWua1hOV4DgSdGix7kLlQwLwaaCfM7PNc+ENG2cfJYcja3zW62YEkNeHIqhueSJsJbIbHO9zCC0k3ADTf4reydy0LZADOGSOBuDls1vZgvcD3uklJPLQSFlQPsHnyyC5a139XTe3tdWFz7/yNkA0D1lFG9rg5jdRvYXSaPBXRw54fLJFfMN2vb3CekqWkmDT5tWnQjsd1nzQdXEvwzV1IV4dQNngEzo8oY4vyWuHSv5jrrqmb6V8UIEjj4zzm32HQX7I7DcXpafJTxvDznc+w1tf4ST2uUn4grnyz53M+xBa0HcgZtXk8lin2nKjbjqMf4GWGH7Fz8trXBJ3c46+XqP4SaSJzbCU2Fy4Nte5O1wiKzi+KSoEbB9mwnUDyktG9+eqHqMSjlkHmzEG9hyUyOUZUg46atoc4bH52ucbOI/2AVngeqpQskdJ4hsG2sAeQ6+qsNPIujxItQ2c3mNSnoaxuUoKBhkRLXrYjDJBkZW5KhjKkJTlZ4StHL0lRSy2UZEc64/+j1s+aekAZOdXR7RzdSPwP/I9t0o4T4klBFHWte2UaRukBDnAfceTuejua6XUS3QE8TXEZgCWm7bgEtPUHkVWy6KEUlLqV4nBi7LEKLC1sRtMEBGmNMoVhjSvXu0UbSo6h+ihBXiUiTOZm0ReIz6oaldcqBKVxTQuhkErAe9lnDtbE+Zsp8rwCCORuLXV4xGmbILOVRruGQ05ozr2VMo7sujPVDzGOH46kZ2AZwNtmvHQ9+6qlHw6JmSZAGSROyujdpyve/z+SbYXjT4Tlk+afQ1kTnOcwDM/LmI+9l0bf5qqWGM3ZbDNKCoVcOzspo7uqmOizNYBazmve4NaDbXcjde4gfDxBrmjzODWnXQhwtr6WB9lQuOMEdFUPAJ8KQGVo5DW5Hsb/kj6PHvEZA6d9nNb4Ze773h6Zr8zYtB7qjLJqPVepmjHFOXb40S8Z1ZniMWbK19QXuOp8lssY9bAu/8AitcbxWIywOIyxQsLg2983h3DWjrctbZA8Q1QADBawOYvHMuaLD2bYfNI8TeXMjyWLQ0C5F/e/wA02Kcq2TJCPwv2J4jE4ZHtzB7GEt3BLwCG+w1v2VfimNG8R5xJTH4TmBfCfwnq1S8MYKHwmWcOffRuYkNyt5gX1H8JnhlPAYpC+JgALhYMGrbJ+/X36Isd2orwhbi0RtlJdfm1riPnZC1OIknKGvb3IaCfTMbICGpNGQAS+mk1y3zPp3HkRzbr/nM3BqhpdcwiXK25uLgEnS+m+iaU6VoWMN0zyhpvqIkmkLCS2zbva97bncho3SMY0XjIJS5rnBzgTYEXvYKx4zXGVuUQMaP6WquUXD5L8xjsO4sFmS7b+mm+qq9F4pMepnQ5GwtFtDZrb39VWBO6N7ssYyOPxZbEfJNafDWt28vojYsNZ965/IJVx5tk/uIJB3D5aQS17nX/ABAi3oCrC1oslFIxrbWATIP0XSwx6wpnNzS7TtG0clijWvSd77FGRzbK2LKpLQ3ieiM2iXRS6LWSsVllNBU06CllUTprrS10rZZGNHpddath5lbOla1Lq3EehSDjHxGrFWjWErFLIX+JModkupwmDFBQgFC1jrBTtKDrjooQq+LS6qXDSh8Rju5E0DLBQIRVNJ2S3I8b7JlI5aByUJWcbpw4abqs0E8kMupOVdDkYHHUBC1mDNkGg1SOJZGXxntdRMroGgOa17dWvIJA6ggciuTRjzsZnbKyKQ6xEOjBOZxe127rkNNiB8KvcEklJJY3yX+SI4gw+CZjZmBkbm5g4MjaPEziwzEW1GuqqyJU39LcbaaXw5li8/iObYkudbTYZzu6w5W1TOKACFlgHNaTa7QWutbS3PUIKKncZHZW6G4aba2GhIPJM4CWxGK4Nh/063uFjc6VI6Cgm2yx4Rib5Kd2clzgbaMDWsaBoBlFlnCmJsNRG1zbsZmLtNzbS6W0dTFHAwRf8Vxd4lzz9F7RuLczWNs927unVLObUkwxiurSGmMYvC6rLmU4DNQWjd3c/LZV2oxN0MplDHx08hyut913U/0oiZng3cCc3N38IXHal8rAGuLw4WLbeUep5o4p3K5EywuNRHTJLgFpBB2I1Cmzqp4f41G0F7c0BOoGroieYH4VYpcRY2nke0h2Zoawja7jY+h5Lo2lGzk9X36hFNPnJABuDbbU6Aiw91pjVWYoXEGzneVvW50JHotuCooZWytJc8yZbyNaQ6MtJuGu1sD+a041xaNzhD4YibGCA98ZMhGwDBobXuqXOX4ds1LHFZa+DDBa1row2zszWsBJItmtrfqU18fRVDDcTihaI238oF8wsSTckmx31RcHEcebK46nYNabE35EnVHHlUV1b2LkwuT7JaLAZbkIphtulzJ2jUuAAFzm0sLZtb9lNLVaadLrRGWyiUHQXJXWUIqCUrfKvfrKbsJ0SHLJ0PVYoBoCkk9ceSEAe4qdv2J1GklaXHQreKlLt1pSU1t01ZJYWCKFejVuHi3JYt85XqehS2UyPasWJCMkaga5YsUIVyq3RdLssWKBNXqN2yxYlCRMR9MsWIEEvFTRl2VPrXn6pNqdhz7rxYqcn00YvgqB0d/7cX5gXSvC3H6yNT979FixYTe/Cen/AOOP7iiqSQ/WNzt1WLEswwJeJTojMAH2X+dl4sUw+r/Y2T8jGJF9+f5qmRGxlaPhywnLyvc626r1Yuhm8Obx/f8Apb/oq+Ob+yL/AOzlYvpDhaW07i0FwmABIBIGul1ixHH+kWZf1TmUetZMDqLyaHUJlILYnSgaC1PoNtbE6LFizv8AMy+P5UWv6XWAGKwAu03sLXs4Wv1Ubth/aP0CxYro/nZVk/SiDhbv2WLFcjMyBg8yb0bRbZYsTIVhJC8avVidFbCAsWLFYI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data:image/jpeg;base64,/9j/4AAQSkZJRgABAQAAAQABAAD/2wCEAAkGBxQSEhQUEhIUFRQVFBUUGBQUFBQUFBQUFRQWFxQUFBQYHCggGBomHBQUITEhJSkrLi4uFx8zODMsNygtLisBCgoKDg0OGxAQGywkHyUsLCwtLCwsLCwsLCwsLCwsLCwsLCwsLCwsLCwsLCwsLCwsLCwsLCwsLCwsLDc3NywsLP/AABEIAMIBAwMBIgACEQEDEQH/xAAcAAACAgMBAQAAAAAAAAAAAAAEBQMGAAIHAQj/xAA/EAABAwIEBAQCCQMCBQUAAAABAAIDBBEFEiExBkFRYRMicYEykQcUI0JSobHB0WJy8BXxM0OSouEWc4Kywv/EABoBAAIDAQEAAAAAAAAAAAAAAAECAAMEBQb/xAAoEQACAgIDAQAABQUBAAAAAAAAAQIRAyEEEjFBEzIzUWEFFCJxgRX/2gAMAwEAAhEDEQA/AOrtWxWjSpDsrhAchSMavAFNGFCG4boh5QjXDRCShQIBKEBVFMJylkpuUjCgWOPVMqeJQwM1R8TUqGZ6GrwhTWWhCYBFZZlUlllkwpqGqVrV40KVoRAetapmhaBbKWFHki0axTBqkDEAkbGqZrVs2NSHZQhC5qhe5SSOQU0iIAPF6ZszHMdsRZUzCKk0kphf8B+E/srbU1FlVeIWCQXHxDUJJL6PH9htU1qWzVqV0teHts+7SNCSpzi0MY8ozu/L5qPKkhlibZv4D5OwUc/hQ/Eczug1KWVmPOdzsPwtSCvxAnQKmWSUvC5QhH0dYhWeOLHRo5BL57gWboF5hLSd0ylp0Yx/crnK/BIYCsTkUqxPQh0jDZnmumaT5Q1th0Ot1YnqtYO4GuqPRv7qyyJ4iSVMjAU8IULUVAEQEjwg5ka8JfVOUILa19ksa+5ROIu0QNGLlIx0MacKr8Q/SPT012xjxnjpowHu7n7KvfSbxcYyaaF1jYZ3A66/c/lcknnJ3KdRSVsVsueN/SPVzHSXw28mx+UfPcpJDxhVsdmbUSX7uJ/VV5zl4HIOZKO48B/SUKhzYKkWkPwvGz/UdV0iOVp2PtzXzvwDw5NLPHNlLY2HNmJsXW5NC7hG24G9x8/VIssbo0Li5Hj7j5oUiW09U8DUBw67FER1rCbZgD0OhVq34Z3Fr0LClY1aMCnY1Ahs0KZrVjWrcBQh5ZRyOW73ISaRQBDO9LKqVE1EqXyRZgXONm9So3QyVi6dznmzRdRthjj1lcCenRCYxxGyIZY/y3KqlXPJKbuJaOl9fdUPI5Oomj8NQX+QbjOKRvc7K0WCRZC7sOg3U5g26Dl1U7ILoqH7iOfxAIp+gQ1RSFWano1DWUtkzWhEwTB4U88FB4bFqnYi0QiFgH1dYj/CWJgB3DMDv9RqnOOnlsFdZCqzgYtW1HfL+6sUjkYeCz9Nmo2AICMphEbBMKZO5Kap6NnegJhdAIvmjzIVjcqaSANCQ1NYASlGWz574grC+aRx1Je7U7/EUDU0UrLZ43tzAEZmkXB2tfdX2XhtsGKQyPAdSvlL7nZr7OcI3+rgLdVLjWOurZRE10YLt3vsGsaOg5nsNUzpptsCTukczR2E0Lp5GxsAuTqTsBpcnsFPiuGGIuBNy025am/3bclbOC6UMYHBvmda9+19lmy5FGNo2cTivNl6vVenT8Iha1rQNA0AaWF7c7ckzMrW3Nhprc72VcoZbDcDuSixJGfikOuuliPzVePFkltI63Jz4cb6uXnwa/XhYnUX5D9EBLIOep13WhyDQEe50PTzG61kpzyI77FdLFDpGmef5OX8SdpaDabF3xgZDcfhOo62CsGHcQsdo/yu+enVUx9I4Hl7bKMlwN9RbpdO4plCOqQTNcLtIcOoNwtnOXNaPFpIyC3NoeW3vyKs9BxC2QDP5T1Hw379FW4DWO5ZEBPKsmmUTG3Bcdh+ZSvQfQGsxCKIjxXe38qrcT4+6Zwjh2O1v1PZR8RXeXA7X0tqSTyCCwyhMYJdoSLAcwO6odz18NMWse/oLHQhupOZ3U8uw6Lx0aPlCyKmunSS0ipyb2wOOmumFPRoyCkTCKnRoAJFTIOugT8RJdXsUZEKqNlim5GiWwfEmLnJUOe5VizMsRBQ1pPLXyf1MB/NPnnVIK/yV7D+JhHyT5yMRJEsSJL9EF4llMJLBMKbPQ7yBqsdLdB1ciDYaAcUqlWJySSjsRkJKlpKPMNUj2W+CDFMPfNTTsbYExkgnkQQQR0Om65diNdAwAMikE4tnMrWhr3a3c1gPlHz5Fd3qoQyJ1rXNt+gVEqMDjc8yyAXvzCy5ciTpnT43EeSHdOmU3BcLkqpBNPcgWyg87beytmcR2aNTya0an2GqPhpgdGDT/L+yNEzYh5QAevM+6zPMlK2vPh1IcPrjcIPb9f0Ehp5328uUdXkN/7d/wAlMMPkB1lj+bv1svf9QJHQ/NROmt/On7q3++m3oo/8jEl/lbZpUmRh81iNrt1HbZexVpsNfzI/ReVdQcltRc3uL3/t0Vf+t5efz6cl0cObutnE5fG/BlSLXDWEagk+qL+sEa6kdEioYXuAIaben+WVhw2mN8paSPdaLMRoMfyW1uDoL2sb8j76LZ9cx2rRldzaD+bUPxFSwU8bpJbNY69w7S7hr5f6u3NcyqeJ3vd9m0sYNBc3dbX4lLIdlw3G2gtbI7yXtfmE3xnEwG+Q+S2ltz/5XAZcXmeBmeetg7Lc9deabcP8XyUzh42aaIG5Y/Qjux9tClnC1oMZUzozICTnfvyb+H17rSVA0XFNLUuywyEOOzJAGv15Dk63UFNoqa+6qqtD3ewSOnuj6elRUNPZFMiQIQxwqdkalbGt7IWQhypLijrXTqV6rmKvQYyQHTP8yZNSekPmTZuyWI7MusWqxMAO43rvCmhf+F2p7KxUVc2SMPbsQgOOcNEkBNtRr8kq4bq2imDRyugrUmK6cUPpKqxWwqC7ZJGZnuun9BTJgVRM0WCGnjJTZtNdeTQABGhbKjVU1kZRjyrTFispXWalGW9CriOuaxuu97W/dVLxHzOts0Wv3/w3U2NF8sriduSJhiEbB1dquVOXaTZ67DjUMaSNxIBp/nugKx55fKykmdY7oaSS/fuqZbNWPRE2TmQp2R5gRc69Fq3f+f2KLpiBqEIqiZHYE6A38sZPcjMPmdlB/wCm6upcA0hrbg3cBkBBvY/+FYqerB0PPqiJaKGQeZt/c/yteLN1OZyeK8iot+CYc4NtN4Gdo1MR125tKTcYca01A0huV01rtZ4ZNydsxGjR73VUqeH2DWPM08srv5VSxvC3tJzRPeNeQdvz0tqtsOVGWjj5/wCnZcav1Fc4g4gqKyV0s78xP3W+VjQL2DW7aX3OqViS3Ue1ltLE9nxMc31BCjEqt7GFqvSdlU7qD+qkFaRy+Wn5IXMDyWZRyP7plNi9UEGdrt22PUaEHrcK98JfSGYQIqoOlYDYSixkYNrOH3x3vf1XPMp9f86LZt0HKwpH01htTHPG2SJ7ZGO2c03Hcdj2RrWLjP0N4oI6qSF0oa2VnljN7PlB0LeQda/r7Ls7nIBPCoZHrJJEM96ATSeTRV+vfqm1Y/RVyqku5LJjxRJRt1TOyCoGpkGIxRJMjyLFNlWJ6EstmLPDmOb1BVB4eaRJIzoVb6mS6rVO3w6q52dp7pJe2GPha8Oo+ysFLTIfDotAmrQmehLNC2yCrOaPel1cdCpEhUsXdqtY3WatMVN3LR7rNUCKa6MF7revytdK6ye49E2rpSBcDqD77foq7K/dcnMusmj1nDn3xqR5LJmUIG4URPRbRuVBuNgw7KeF1v8AOS0Y9SZVBbCR1U7HdEC0lExuQqw3QfHIUzprOGoulcFuaNgNtk8YspyZE0FHCIibmMEc9Ah8T4Co523bGwOt+EfIkWKb0Ml901ZGCFvwppHF5ajJ2zkWIfRnGDoHs/tdmHte+iQVnAZjOkgP9LwR/wBzT+y75JTgiyqvEXBjqlp8OYxu1toXAn57LdGKrZx8nujidRhAabXFxyEjXD0s4Aj5qWGgY4fA/wBWnP8ApsguKsAqaOYsqWnMdWv3a9t7Xa79uSW0dY+J2ZjiD+R9QkYCz1OGxBrXRulZK1zS3xNG6EasfYOaQRtqupYLxzFMGtnBhk0Fyc0Tj1bINr/1WVf4D4/jkH1acNY5/laZBnic46WIJ57W033XlV9HRDnGCZrASSGEPLQCdGi5vZFhR0Nzr+6hkf0XOYcPxKg1jGdnNrT4sdu7NHN9QrLgvGMMhDJ2mCTbzf8ADJ7P+76OsgG0OJYCQklXBqrY61kqqqbW6Zw0BT2A0DU0ypezQprCLhSBJsjDF4isixWFdjB0Fyg8bwu7MzfiGo9QrB4QCzLcWOyroZMF4TxcSsAJ8w0I6FWdq5vUYe+kqPGZfIT5h26q+4bViRgIPJKFoJeleIu0KaPSbE3aFFeAKpWm71pVDRbS6vXldsoEVHUkHYqvV7criDyPzCfu3QtfTB7T+IDT+Fk5OLsrR1f6dyvw5dJeMrttdFPFHdRhlj6qeOK3quakeicjJGKRh0W1lt4YunSKnI2apQ1Qt03RELkUK2TxFGwyIeNoKOip7gK/HCzJly16G01RbZP6R17JRRU3VH4n5Ysw3YQ4ex1WuukW2crLkU5dUNJ5Q1jnE/CLn2CrEPE+dzGgAFzvU5b7noo8WxNxheHf8w/lb/ZUekxBrJiRrlFgsWTmttdfDRh4Uaff06dXNhqWPieGvaLg3AIBOllwj6QOCzROEsbSYHm3M+G78JPQ8ifRdL4dxcgkGI2P3uQVmr6Rk8Lo5Gtex4sQ7Y9F0MGeOaP8nO5PHeGX8Hy3l0ur3wZ9IL4MsVUTJDsH/FJH07ub23HLohOOuCZKF2dl3U7zYO38M8mvPToVUnx6dx+YVvUz2fTVLI2RrXscHMcAWuabgg8wQvKvCo5haSNru5Go9DuFxD6P+NX0MgZIS6mefM3cxk/8xn7jn6rv8D2vaHNIc1wDg4G4cCLgg9E0dgk6A8Pw8RNDGuJYNGtdqWjpm5j1W1ZDcJgGLJIrhPRXZU6iOxR2HSXC2xOCyX0U2V1lX4y1O0O7LFq14WJxCySleRrWQ6reNIMTzUgkYQRyVewiodTTGF3wk+Qn9Fa4Nkl4pw/MzO3RzdQe4SsaP7D7NcXSLFX7ofh/HmyNyk+YaEd1mLPRXgKEjBdyjr1LTjVQV5QCLSFq8LYFRVVSGljdLvOg7AgH9VXKcYq2Wwxyk6QFU0V7ketkO5micUdQx9yxwcAS0kai/MeoUc9KL3btb/ZY8uHdo7XF5lrrL1C0R3CxgRhpS3lof8soXNseyrWNml50zxrbhY2PW4XnjBpAPM290PV4owZ2Md9oG5tg6zR8TgPvWF0VFWkyuWXTaGsMZTSkjPsl+EEvZnPM3APJp+H3tr7p5G8MF3EAdTt7rZix6s5ufkXoJpXW15BeVlY1zHt1Bymx5HTa/XsUD/qkZzkO8jWgvfcZBcXADuZtr8lWcBE0sjvEdIKc5sshbZz230IP7qyc4pUzJGMpSsWYniMsgawDUt5akEdRyU+GUsUDAX2fI7U32BTjCIYqeV0gs+97l5Oe3IaoCva+ql8jQIjzaNfmuRkjF6idfG5eyCYWyzaR6NOhI0ACttAwsja1xzWG+yqGD8OSxzNdncGB1yzOdR3Cui3cPF0+OzBzc3elaohr4GyMcxwuHCxBXHONuCXU95YA50d/MwC+QdR2XZ1sIwdCAR3W9HPZ8vSRc26/suqfQtxUb/UZnb3dATyO74v1cPQo/jD6LmyXmoLRybmEm0b/AOw/cd2OnouWxNlpqgEgw1EL2uyuFrPabjTvp6goeMX1H1IGL0hIeEeLocQjzM8srR9pCT5mHqPxNPIp8SrWVoV4lFcFVeoGVyuNSLhVnE4tSkZZFm8dVoFiVCSyxC2NR0dx1UsSgup4UADKDZZVRZmkdVkWylSsKOUV9GaOrz6hrj8lYqmpD2gjmEbxth3ixG24FwqVgNcdY3bjRBadDvassNM1A4mND6FMqZuiS47iccRyyXbmBsSDlJtsHbX7KTdRZMauSKdUY+XBjMpGV32jhzaNh6r3D66KOZz5Mz8rfJztmOoUUXhOhztAOZ7iSe2yW0cpc8i3lvvbS4XFbd7O/HrWi0f6kBG4CPI118pBsbuOriOia4fVRvGWN2fIADYG234tlUzUPe7IANeqs/D0ryfDytDW7kfePX0WjDladSM/IxLr2j8HbAxwseyAxOnjia9zjZrWueTa9mgX0680dLFZU/6SsUdFShg/5jiwnW+QNuWg8rm3tddGkcv8SRVZeIvFvkFsx0Dt7A6EHa9kXNO6ne4S2BfG7zB0bw9pFj4ZaTY6gW090v8Ao7w4yVfiPb5YW5gOQe7Rmnz+QVuxzBaXMw5WxlzrZGNaGPLjZznNHMDmFTOEfWXQzT8s24fFcKZsz3Q5RGGta8+YtH3jyudB7KbBnT17JC+XJE2wsGDzncgXPYKuY2LSOhge8xxhrnOLvLYjzAF23UIlronMaxsjgNBdj3OBHPMy9iszzST34a1gi1X0tuHcH52sL5CxgJJhjy2Jvo57hudFYaLB/AZIPEkkY9oaWutdoHQhUeHGW0oytlkdHfK0Oaxjg7c3eTr6WTqnxiV7bjO1paT58pNvb+Fap4px2Z5Y8sZWtoTzYPI+R0bHaDVrnOsS3oT2UtFgVRHYfWMrQ69man3TCJwcc27uoU31poFyRbqpj48frDk5UviGtPoBqT3KNalMNW3MGk6kZrduqbQrbGqpGCd3bNgxSMapGLcBOkVtm0aScV8K09ezLMyzwPJK2wkZ6Hm3+k6eifxtXrmJqEs+ecawGswiZsoccrT9nVRg5T/TIOV/wnfuuocEcdx1wEclo6kDVn3ZB+KI/wD53HcK3VVK2RrmSNa9jgQ5rgHNcDuCCuRcZfRy+nJqKDMY2+cxAnxYiNc0Lt3DtuLc0NodNM6tO9IcScqzwPx+KgNgqnATaBkmzZuzuTX/AJFWbEmaIfAor0k+pWKCVupWJOxZ1OqgomBCNKLpkRBkxSqFq3ug0QBxI3BuuUY6zwKnMNiV0/EnqkcTUniN7hCa0PBjWhf4kXlOpFr9L81S+KJDBF9XkeKgvIIc7TJJmsHW25gJjwxieV3hvNlUpozV1DmvLt3lrujGm99PZZc2RpqjXx8aadgNfw3PTsA8QEX8zAdieyykpZWM0d8wmOLBxP2pJe0W8Rp+K2xKBjqgGj7SxPQ5spH4hyWGbcjdBKNEdFM/MQ6x72Nx6AKx4Xh9bC5s7afxo7XDGSiJ5H9THDX0SfCGPL8zWuksd2NNx20XU8PrmSeQZg9jGFzHgh4DhoTfdX8eEbtlXJyySqP/AErp4whBDKhk1M/pMwht/wC8aFVfiaYVtTkBvTUrDK5w+GSQ/AGnmNh/1K/cUVDIqaV8rWua1hOV4DgSdGix7kLlQwLwaaCfM7PNc+ENG2cfJYcja3zW62YEkNeHIqhueSJsJbIbHO9zCC0k3ADTf4reydy0LZADOGSOBuDls1vZgvcD3uklJPLQSFlQPsHnyyC5a139XTe3tdWFz7/yNkA0D1lFG9rg5jdRvYXSaPBXRw54fLJFfMN2vb3CekqWkmDT5tWnQjsd1nzQdXEvwzV1IV4dQNngEzo8oY4vyWuHSv5jrrqmb6V8UIEjj4zzm32HQX7I7DcXpafJTxvDznc+w1tf4ST2uUn4grnyz53M+xBa0HcgZtXk8lin2nKjbjqMf4GWGH7Fz8trXBJ3c46+XqP4SaSJzbCU2Fy4Nte5O1wiKzi+KSoEbB9mwnUDyktG9+eqHqMSjlkHmzEG9hyUyOUZUg46atoc4bH52ucbOI/2AVngeqpQskdJ4hsG2sAeQ6+qsNPIujxItQ2c3mNSnoaxuUoKBhkRLXrYjDJBkZW5KhjKkJTlZ4StHL0lRSy2UZEc64/+j1s+aekAZOdXR7RzdSPwP/I9t0o4T4klBFHWte2UaRukBDnAfceTuejua6XUS3QE8TXEZgCWm7bgEtPUHkVWy6KEUlLqV4nBi7LEKLC1sRtMEBGmNMoVhjSvXu0UbSo6h+ihBXiUiTOZm0ReIz6oaldcqBKVxTQuhkErAe9lnDtbE+Zsp8rwCCORuLXV4xGmbILOVRruGQ05ozr2VMo7sujPVDzGOH46kZ2AZwNtmvHQ9+6qlHw6JmSZAGSROyujdpyve/z+SbYXjT4Tlk+afQ1kTnOcwDM/LmI+9l0bf5qqWGM3ZbDNKCoVcOzspo7uqmOizNYBazmve4NaDbXcjde4gfDxBrmjzODWnXQhwtr6WB9lQuOMEdFUPAJ8KQGVo5DW5Hsb/kj6PHvEZA6d9nNb4Ze773h6Zr8zYtB7qjLJqPVepmjHFOXb40S8Z1ZniMWbK19QXuOp8lssY9bAu/8AitcbxWIywOIyxQsLg2983h3DWjrctbZA8Q1QADBawOYvHMuaLD2bYfNI8TeXMjyWLQ0C5F/e/wA02Kcq2TJCPwv2J4jE4ZHtzB7GEt3BLwCG+w1v2VfimNG8R5xJTH4TmBfCfwnq1S8MYKHwmWcOffRuYkNyt5gX1H8JnhlPAYpC+JgALhYMGrbJ+/X36Isd2orwhbi0RtlJdfm1riPnZC1OIknKGvb3IaCfTMbICGpNGQAS+mk1y3zPp3HkRzbr/nM3BqhpdcwiXK25uLgEnS+m+iaU6VoWMN0zyhpvqIkmkLCS2zbva97bncho3SMY0XjIJS5rnBzgTYEXvYKx4zXGVuUQMaP6WquUXD5L8xjsO4sFmS7b+mm+qq9F4pMepnQ5GwtFtDZrb39VWBO6N7ssYyOPxZbEfJNafDWt28vojYsNZ965/IJVx5tk/uIJB3D5aQS17nX/ABAi3oCrC1oslFIxrbWATIP0XSwx6wpnNzS7TtG0clijWvSd77FGRzbK2LKpLQ3ieiM2iXRS6LWSsVllNBU06CllUTprrS10rZZGNHpddath5lbOla1Lq3EehSDjHxGrFWjWErFLIX+JModkupwmDFBQgFC1jrBTtKDrjooQq+LS6qXDSh8Rju5E0DLBQIRVNJ2S3I8b7JlI5aByUJWcbpw4abqs0E8kMupOVdDkYHHUBC1mDNkGg1SOJZGXxntdRMroGgOa17dWvIJA6ggciuTRjzsZnbKyKQ6xEOjBOZxe127rkNNiB8KvcEklJJY3yX+SI4gw+CZjZmBkbm5g4MjaPEziwzEW1GuqqyJU39LcbaaXw5li8/iObYkudbTYZzu6w5W1TOKACFlgHNaTa7QWutbS3PUIKKncZHZW6G4aba2GhIPJM4CWxGK4Nh/063uFjc6VI6Cgm2yx4Rib5Kd2clzgbaMDWsaBoBlFlnCmJsNRG1zbsZmLtNzbS6W0dTFHAwRf8Vxd4lzz9F7RuLczWNs927unVLObUkwxiurSGmMYvC6rLmU4DNQWjd3c/LZV2oxN0MplDHx08hyut913U/0oiZng3cCc3N38IXHal8rAGuLw4WLbeUep5o4p3K5EywuNRHTJLgFpBB2I1Cmzqp4f41G0F7c0BOoGroieYH4VYpcRY2nke0h2Zoawja7jY+h5Lo2lGzk9X36hFNPnJABuDbbU6Aiw91pjVWYoXEGzneVvW50JHotuCooZWytJc8yZbyNaQ6MtJuGu1sD+a041xaNzhD4YibGCA98ZMhGwDBobXuqXOX4ds1LHFZa+DDBa1row2zszWsBJItmtrfqU18fRVDDcTihaI238oF8wsSTckmx31RcHEcebK46nYNabE35EnVHHlUV1b2LkwuT7JaLAZbkIphtulzJ2jUuAAFzm0sLZtb9lNLVaadLrRGWyiUHQXJXWUIqCUrfKvfrKbsJ0SHLJ0PVYoBoCkk9ceSEAe4qdv2J1GklaXHQreKlLt1pSU1t01ZJYWCKFejVuHi3JYt85XqehS2UyPasWJCMkaga5YsUIVyq3RdLssWKBNXqN2yxYlCRMR9MsWIEEvFTRl2VPrXn6pNqdhz7rxYqcn00YvgqB0d/7cX5gXSvC3H6yNT979FixYTe/Cen/AOOP7iiqSQ/WNzt1WLEswwJeJTojMAH2X+dl4sUw+r/Y2T8jGJF9+f5qmRGxlaPhywnLyvc626r1Yuhm8Obx/f8Apb/oq+Ob+yL/AOzlYvpDhaW07i0FwmABIBIGul1ixHH+kWZf1TmUetZMDqLyaHUJlILYnSgaC1PoNtbE6LFizv8AMy+P5UWv6XWAGKwAu03sLXs4Wv1Ubth/aP0CxYro/nZVk/SiDhbv2WLFcjMyBg8yb0bRbZYsTIVhJC8avVidFbCAsWLFYI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90" name="Picture 10" descr="http://www.mypriroda.ru/im/birds_les/big_sneg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120680" cy="42862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59632" y="4549676"/>
            <a:ext cx="7416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Снегири. Наши густые леса - тёплый, сытый край для северной птицы – снегиря. Также его можно встретить в садах и парках городов. Зимой стаи снегирей очень хорошо различимы на деревьях. В марте - апреле снегири возвращаются обратно к северу. Питается снегирь семенами, почками и ягодами.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3.gstatic.com/images?q=tbn:ANd9GcSDgAjUQ_hBfQFz9Q5FiSRYo5j7P-riPmgMQVxBsi44AGoiKgd2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6840760" cy="44371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458112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Синицы. Зимой синичке приходится есть всё: и семена растений, и крошки хлеба, и кусочки сала – всё что найдут. В лесу зимой очень голодно, и синички летят к людям. Найдя добычу, расклевывают ее, прижав лапкой к ветке.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images.myshared.ru/87417/slide_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Птицы леса.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137</Words>
  <Application>Microsoft Office PowerPoint</Application>
  <PresentationFormat>Экран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Птицы города.</vt:lpstr>
      <vt:lpstr>Слайд 5</vt:lpstr>
      <vt:lpstr>Слайд 6</vt:lpstr>
      <vt:lpstr>Слайд 7</vt:lpstr>
      <vt:lpstr>Слайд 8</vt:lpstr>
      <vt:lpstr>Птицы леса.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8</cp:revision>
  <dcterms:created xsi:type="dcterms:W3CDTF">2014-12-18T21:29:10Z</dcterms:created>
  <dcterms:modified xsi:type="dcterms:W3CDTF">2014-12-18T22:46:58Z</dcterms:modified>
</cp:coreProperties>
</file>