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57" r:id="rId10"/>
    <p:sldId id="25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n-men-so.ru/components/com_virtuemart/shop_image/product/695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32656"/>
            <a:ext cx="5305425" cy="5314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53459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begemott.ru/photos/10761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696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img.dxcdn.com/productimages/sku_56468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692696"/>
            <a:ext cx="5314950" cy="5314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70458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graycell.ru/picture/big/myach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980728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60384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img11.nnm.ru/1/e/c/1/5/8d549627fb551cd1282630c3f46_pre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196752"/>
            <a:ext cx="5429250" cy="5314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0658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nextonmarket.com/u/4440/p/640x480/7110ad2f56778aa78d1c5c3a9872c4b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712"/>
            <a:ext cx="455295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files.ava.ua/article/2011/08/03/c840a929e40639971b56ca8d0c0f14d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916832"/>
            <a:ext cx="4762500" cy="3114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43175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i173.photobucket.com/albums/w49/Gatekeeper16/2458114593_e969960916_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836712"/>
            <a:ext cx="5314950" cy="5314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08362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copypast.ru/foto9/1334/istorija_mjacha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991" y="1412776"/>
            <a:ext cx="5314950" cy="5314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11938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senukai.lt/out/1/html/0/dyn_images/z1/00005107825251078252_z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88" y="1052736"/>
            <a:ext cx="3890996" cy="37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www.2-999-999.ru/files/file/item/3B6A1DA743934DB981B1857C24129D2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25" y="1052736"/>
            <a:ext cx="5667375" cy="5314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88393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shop.24auto.ru/goodimages/3100/3037/1215810303742468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169" y="908721"/>
            <a:ext cx="3888000" cy="4449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www.pupsu.ru/published/publicdata/DBRUBINSPB14/attachments/SC/products_pictures/www.pupsu.ru.%20www.pupsu.ru%20%D1%81-34%D0%9B%D0%9F_en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3165" y="1772816"/>
            <a:ext cx="4901801" cy="48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89412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forum.sibmama.ru/usrpx/45689/45689_600x594_48020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692696"/>
            <a:ext cx="5372100" cy="5314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64866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</TotalTime>
  <Words>0</Words>
  <Application>Microsoft Office PowerPoint</Application>
  <PresentationFormat>Экран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Волна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Инна</dc:creator>
  <cp:lastModifiedBy>user</cp:lastModifiedBy>
  <cp:revision>2</cp:revision>
  <dcterms:created xsi:type="dcterms:W3CDTF">2013-11-10T10:32:58Z</dcterms:created>
  <dcterms:modified xsi:type="dcterms:W3CDTF">2013-11-10T10:44:33Z</dcterms:modified>
</cp:coreProperties>
</file>