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905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F:\фоны\background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7158" y="428604"/>
            <a:ext cx="6215106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«БУКЕТ»</a:t>
            </a:r>
            <a:endParaRPr lang="ru-RU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2071678"/>
            <a:ext cx="82868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ЦЕЛЬ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 согласование числительного с существительным в именительном падеже.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266" name="Picture 2" descr="F:\анимашки\цветы\dd3b36a7ba55c1ff38cf3c3f7f82445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071942"/>
            <a:ext cx="2428457" cy="1785950"/>
          </a:xfrm>
          <a:prstGeom prst="rect">
            <a:avLst/>
          </a:prstGeom>
          <a:noFill/>
        </p:spPr>
      </p:pic>
      <p:pic>
        <p:nvPicPr>
          <p:cNvPr id="11267" name="Picture 3" descr="F:\анимашки\цветы\dd3b36a7ba55c1ff38cf3c3f7f82445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285728"/>
            <a:ext cx="2124075" cy="15621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143240" y="3500438"/>
            <a:ext cx="55721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Правила игры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 предложить ребёнку посчитать цветы по образцу взрослого (один цветок, два цветка и т. д.; первый красный цветок, второй желтый цветок и т. д.).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393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46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игры на согласование</dc:title>
  <dc:creator>user</dc:creator>
  <dc:description/>
  <cp:lastModifiedBy>Лариса</cp:lastModifiedBy>
  <cp:revision>76</cp:revision>
  <dcterms:created xsi:type="dcterms:W3CDTF">2014-04-21T04:17:29Z</dcterms:created>
  <dcterms:modified xsi:type="dcterms:W3CDTF">2015-01-18T18:09:22Z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игры на согласование</vt:lpwstr>
  </property>
  <property fmtid="{D5CDD505-2E9C-101B-9397-08002B2CF9AE}" pid="3" name="SlideDescription">
    <vt:lpwstr/>
  </property>
</Properties>
</file>