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0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фоны\backgroun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428604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«БУКЕТ»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согласование числительного с существительным в именительном падеже.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F:\анимашки\цвет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71942"/>
            <a:ext cx="2428457" cy="1785950"/>
          </a:xfrm>
          <a:prstGeom prst="rect">
            <a:avLst/>
          </a:prstGeom>
          <a:noFill/>
        </p:spPr>
      </p:pic>
      <p:pic>
        <p:nvPicPr>
          <p:cNvPr id="11267" name="Picture 3" descr="F:\анимашки\цветы\dd3b36a7ba55c1ff38cf3c3f7f82445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85728"/>
            <a:ext cx="2124075" cy="1562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0" y="3500438"/>
            <a:ext cx="55721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предложить ребёнку посчитать цветы по образцу взрослого (один цветок, два цветка и т. д.; первый красный цветок, второй желтый цветок и т. д.).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9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