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76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:\фоны\background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42910" y="142852"/>
            <a:ext cx="7358114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ЗАГАДКИ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71472" y="1214422"/>
            <a:ext cx="821537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Белый, пушистый, смешной – котёнок;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 Весёлый, добрый, умный – мальчик;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 Зелёное, красивое, стройное – дерево;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 Разноцветная, лёгкая, красивая – бабочка;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 Воздушные, цветные, лёгкие - шары;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 Лучистое, тёплое, круглое – солнце;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 Трудолюбивый, маленький, быстрый – муравей;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 Верный, сторожевой, породистый – пёс;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 Кучерявая, копытная, травоядная – овечка;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 Деревянные, жилые, теплые – дома;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 Деревянный, глубокий, нужный – колодец;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 Круглый, детский, футбольный – мяч;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43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110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на согласование</dc:title>
  <dc:creator>user</dc:creator>
  <dc:description/>
  <cp:lastModifiedBy>Лариса</cp:lastModifiedBy>
  <cp:revision>76</cp:revision>
  <dcterms:created xsi:type="dcterms:W3CDTF">2014-04-21T04:17:29Z</dcterms:created>
  <dcterms:modified xsi:type="dcterms:W3CDTF">2015-01-18T18:09:25Z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игры на согласование</vt:lpwstr>
  </property>
  <property fmtid="{D5CDD505-2E9C-101B-9397-08002B2CF9AE}" pid="3" name="SlideDescription">
    <vt:lpwstr/>
  </property>
</Properties>
</file>