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659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user\Desktop\игра на конкурс\pict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14282" y="928670"/>
            <a:ext cx="1879282" cy="165939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857288" y="2357430"/>
            <a:ext cx="5255880" cy="5255880"/>
          </a:xfrm>
          <a:prstGeom prst="rect">
            <a:avLst/>
          </a:prstGeom>
        </p:spPr>
      </p:pic>
      <p:pic>
        <p:nvPicPr>
          <p:cNvPr id="9219" name="Picture 3" descr="F:\картинки\солнышко\nuNMyNa0yU.pn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72396" y="0"/>
            <a:ext cx="1370014" cy="1464108"/>
          </a:xfrm>
          <a:prstGeom prst="rect">
            <a:avLst/>
          </a:prstGeom>
          <a:noFill/>
        </p:spPr>
      </p:pic>
      <p:pic>
        <p:nvPicPr>
          <p:cNvPr id="9221" name="Picture 5" descr="F:\картинки\овощи. фрукты\pumpkinskaelynnwinn.jpg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71934" y="3357562"/>
            <a:ext cx="1000100" cy="800270"/>
          </a:xfrm>
          <a:prstGeom prst="rect">
            <a:avLst/>
          </a:prstGeom>
          <a:noFill/>
        </p:spPr>
      </p:pic>
      <p:pic>
        <p:nvPicPr>
          <p:cNvPr id="9222" name="Picture 6" descr="F:\картинки\шарики\d80f99b7e5bd[1].jpg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71802" y="0"/>
            <a:ext cx="1295396" cy="2199081"/>
          </a:xfrm>
          <a:prstGeom prst="rect">
            <a:avLst/>
          </a:prstGeom>
          <a:noFill/>
        </p:spPr>
      </p:pic>
      <p:pic>
        <p:nvPicPr>
          <p:cNvPr id="9223" name="Picture 7" descr="F:\картинки\картнки - мяч\football.pn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488" y="5643578"/>
            <a:ext cx="714380" cy="759277"/>
          </a:xfrm>
          <a:prstGeom prst="rect">
            <a:avLst/>
          </a:prstGeom>
          <a:noFill/>
        </p:spPr>
      </p:pic>
      <p:pic>
        <p:nvPicPr>
          <p:cNvPr id="9224" name="Picture 8" descr="F:\картинки разные\4c47694dcb48t.jpg"/>
          <p:cNvPicPr>
            <a:picLocks noChangeAspect="1" noChangeArrowheads="1"/>
          </p:cNvPicPr>
          <p:nvPr/>
        </p:nvPicPr>
        <p:blipFill>
          <a:blip r:embed="rId9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7878956" y="3214686"/>
            <a:ext cx="1265044" cy="1214446"/>
          </a:xfrm>
          <a:prstGeom prst="rect">
            <a:avLst/>
          </a:prstGeom>
          <a:noFill/>
        </p:spPr>
      </p:pic>
      <p:pic>
        <p:nvPicPr>
          <p:cNvPr id="9225" name="Picture 9" descr="F:\картинки разные\37151853.png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488" y="3500438"/>
            <a:ext cx="1214426" cy="1214426"/>
          </a:xfrm>
          <a:prstGeom prst="rect">
            <a:avLst/>
          </a:prstGeom>
          <a:noFill/>
        </p:spPr>
      </p:pic>
      <p:pic>
        <p:nvPicPr>
          <p:cNvPr id="9229" name="Picture 13" descr="F:\картинки\герои мультиков\multik233[1].png"/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86578" y="4857760"/>
            <a:ext cx="1643074" cy="1643074"/>
          </a:xfrm>
          <a:prstGeom prst="rect">
            <a:avLst/>
          </a:prstGeom>
          <a:noFill/>
        </p:spPr>
      </p:pic>
      <p:pic>
        <p:nvPicPr>
          <p:cNvPr id="9230" name="Picture 14" descr="F:\картинки\герои мультиков\0_3a874_4a56f8dc_XL.png"/>
          <p:cNvPicPr>
            <a:picLocks noChangeAspect="1" noChangeArrowheads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00562" y="4786322"/>
            <a:ext cx="1785930" cy="17859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8144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718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игры на согласование</dc:title>
  <dc:creator>user</dc:creator>
  <dc:description/>
  <cp:lastModifiedBy>Лариса</cp:lastModifiedBy>
  <cp:revision>76</cp:revision>
  <dcterms:created xsi:type="dcterms:W3CDTF">2014-04-21T04:17:29Z</dcterms:created>
  <dcterms:modified xsi:type="dcterms:W3CDTF">2015-01-18T18:09:26Z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игры на согласование</vt:lpwstr>
  </property>
  <property fmtid="{D5CDD505-2E9C-101B-9397-08002B2CF9AE}" pid="3" name="SlideDescription">
    <vt:lpwstr/>
  </property>
</Properties>
</file>