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72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картинки сказочный лес\gallery_889_1097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86380" y="2376009"/>
            <a:ext cx="4481991" cy="448199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71736" y="3857628"/>
            <a:ext cx="3599695" cy="359969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43108" y="3786190"/>
            <a:ext cx="1503235" cy="243488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71736" y="5143512"/>
            <a:ext cx="1328793" cy="193146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4346" y="3929066"/>
            <a:ext cx="2182535" cy="218253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14744" y="4868594"/>
            <a:ext cx="1554223" cy="198940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43042" y="3429000"/>
            <a:ext cx="1037848" cy="190375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 flipH="1">
            <a:off x="-571536" y="2500306"/>
            <a:ext cx="2159886" cy="2159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01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игры на согласование</dc:title>
  <dc:creator>user</dc:creator>
  <dc:description/>
  <cp:lastModifiedBy>Лариса</cp:lastModifiedBy>
  <cp:revision>76</cp:revision>
  <dcterms:created xsi:type="dcterms:W3CDTF">2014-04-21T04:17:29Z</dcterms:created>
  <dcterms:modified xsi:type="dcterms:W3CDTF">2015-01-18T18:09:23Z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игры на согласование</vt:lpwstr>
  </property>
  <property fmtid="{D5CDD505-2E9C-101B-9397-08002B2CF9AE}" pid="3" name="SlideDescription">
    <vt:lpwstr/>
  </property>
</Properties>
</file>