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769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F:\фоны\background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2214554"/>
            <a:ext cx="850112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«КАКОЙ, КАКАЯ, КАКОЕ ПО ЦВЕТУ?»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3143248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ЦЕЛЬ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согласование прилагательных с существительными.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123" name="Picture 3" descr="F:\анимашки\бабочки\B_Fly2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52406"/>
            <a:ext cx="1785950" cy="1785950"/>
          </a:xfrm>
          <a:prstGeom prst="rect">
            <a:avLst/>
          </a:prstGeom>
          <a:noFill/>
        </p:spPr>
      </p:pic>
      <p:pic>
        <p:nvPicPr>
          <p:cNvPr id="5124" name="Picture 4" descr="F:\анимашки\зверюшки\koshkia-117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0"/>
            <a:ext cx="1171575" cy="1895475"/>
          </a:xfrm>
          <a:prstGeom prst="rect">
            <a:avLst/>
          </a:prstGeom>
          <a:noFill/>
        </p:spPr>
      </p:pic>
      <p:pic>
        <p:nvPicPr>
          <p:cNvPr id="8" name="Picture 4" descr="F:\анимашки\зверюшки\koshkia-1174.gi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72396" y="0"/>
            <a:ext cx="928694" cy="1502521"/>
          </a:xfrm>
          <a:prstGeom prst="rect">
            <a:avLst/>
          </a:prstGeom>
          <a:noFill/>
        </p:spPr>
      </p:pic>
      <p:pic>
        <p:nvPicPr>
          <p:cNvPr id="9" name="Picture 4" descr="F:\анимашки\зверюшки\koshkia-1174.gi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9190" y="0"/>
            <a:ext cx="794793" cy="128588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57158" y="4500570"/>
            <a:ext cx="83582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Правила игры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  предложить ребёнку назвать картинки, которые отвечают на вопрос какой? Или какая? Или какое?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584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36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игры на согласование</dc:title>
  <dc:creator>user</dc:creator>
  <dc:description/>
  <cp:lastModifiedBy>Лариса</cp:lastModifiedBy>
  <cp:revision>76</cp:revision>
  <dcterms:created xsi:type="dcterms:W3CDTF">2014-04-21T04:17:29Z</dcterms:created>
  <dcterms:modified xsi:type="dcterms:W3CDTF">2015-01-18T18:09:18Z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игры на согласование</vt:lpwstr>
  </property>
  <property fmtid="{D5CDD505-2E9C-101B-9397-08002B2CF9AE}" pid="3" name="SlideDescription">
    <vt:lpwstr/>
  </property>
</Properties>
</file>