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6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фоны\backgroun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21455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«КАКОЙ, КАКАЯ, КАКОЕ ПО ЦВЕТУ?»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143248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согласование прилагательных с существительными.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3" name="Picture 3" descr="F:\анимашки\бабочки\B_Fly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2406"/>
            <a:ext cx="1785950" cy="1785950"/>
          </a:xfrm>
          <a:prstGeom prst="rect">
            <a:avLst/>
          </a:prstGeom>
          <a:noFill/>
        </p:spPr>
      </p:pic>
      <p:pic>
        <p:nvPicPr>
          <p:cNvPr id="5124" name="Picture 4" descr="F:\анимашки\зверюшки\koshkia-117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0"/>
            <a:ext cx="1171575" cy="1895475"/>
          </a:xfrm>
          <a:prstGeom prst="rect">
            <a:avLst/>
          </a:prstGeom>
          <a:noFill/>
        </p:spPr>
      </p:pic>
      <p:pic>
        <p:nvPicPr>
          <p:cNvPr id="8" name="Picture 4" descr="F:\анимашки\зверюшки\koshkia-1174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0"/>
            <a:ext cx="928694" cy="1502521"/>
          </a:xfrm>
          <a:prstGeom prst="rect">
            <a:avLst/>
          </a:prstGeom>
          <a:noFill/>
        </p:spPr>
      </p:pic>
      <p:pic>
        <p:nvPicPr>
          <p:cNvPr id="9" name="Picture 4" descr="F:\анимашки\зверюшки\koshkia-1174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0"/>
            <a:ext cx="794793" cy="12858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4500570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 предложить ребёнку назвать картинки, которые отвечают на вопрос какой? Или какая? Или какое?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8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