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3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фоны\backgroun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000240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</a:p>
          <a:p>
            <a:pPr algn="just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согласование местоимений мой, моя, моё, мои с существительными.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642918"/>
            <a:ext cx="8501122" cy="13388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«МОЙ, МОЯ, МОЁ, МОИ»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9" name="Picture 3" descr="F:\анимашки\цветы\flowers2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715140" y="4643446"/>
            <a:ext cx="1820897" cy="1948360"/>
          </a:xfrm>
          <a:prstGeom prst="rect">
            <a:avLst/>
          </a:prstGeom>
          <a:noFill/>
        </p:spPr>
      </p:pic>
      <p:pic>
        <p:nvPicPr>
          <p:cNvPr id="4100" name="Picture 4" descr="F:\анимашки\бабочки\babochki-9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7411203" y="3090127"/>
            <a:ext cx="1465395" cy="14287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4071942"/>
            <a:ext cx="6643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предложить ребёнку называть слова, которые согласуются с местоимением мой или моя, моё, мои.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8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