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7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картинки сказочный лес\0_8e769_d74d4a99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03961" cy="6858000"/>
          </a:xfrm>
          <a:prstGeom prst="rect">
            <a:avLst/>
          </a:prstGeom>
          <a:noFill/>
        </p:spPr>
      </p:pic>
      <p:pic>
        <p:nvPicPr>
          <p:cNvPr id="3" name="Picture 3" descr="F:\картинки\овощи. фрукты\fruit[1]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500042"/>
            <a:ext cx="1352412" cy="1460488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43570" y="3643314"/>
            <a:ext cx="1857388" cy="30085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29454" y="3500438"/>
            <a:ext cx="1813745" cy="2671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929058" y="4286256"/>
            <a:ext cx="1328793" cy="1931465"/>
          </a:xfrm>
          <a:prstGeom prst="rect">
            <a:avLst/>
          </a:prstGeom>
        </p:spPr>
      </p:pic>
      <p:pic>
        <p:nvPicPr>
          <p:cNvPr id="7" name="Picture 3" descr="F:\картинки\солнышко\nuNMyNa0yU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14546" cy="2366644"/>
          </a:xfrm>
          <a:prstGeom prst="rect">
            <a:avLst/>
          </a:prstGeom>
          <a:noFill/>
        </p:spPr>
      </p:pic>
      <p:pic>
        <p:nvPicPr>
          <p:cNvPr id="3075" name="Picture 3" descr="F:\картинки разные\69731072_1295949545_022703031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7689486" y="5312174"/>
            <a:ext cx="1079772" cy="1028200"/>
          </a:xfrm>
          <a:prstGeom prst="rect">
            <a:avLst/>
          </a:prstGeom>
          <a:noFill/>
        </p:spPr>
      </p:pic>
      <p:pic>
        <p:nvPicPr>
          <p:cNvPr id="3077" name="Picture 5" descr="F:\картинки\смайлы, смешарики\0_a0e95_af6e9a2c_XL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2093595"/>
            <a:ext cx="1401414" cy="1859256"/>
          </a:xfrm>
          <a:prstGeom prst="rect">
            <a:avLst/>
          </a:prstGeom>
          <a:noFill/>
        </p:spPr>
      </p:pic>
      <p:pic>
        <p:nvPicPr>
          <p:cNvPr id="3078" name="Picture 6" descr="F:\картинки\смайлы, смешарики\0_7bc9e_24a48630_XL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785794"/>
            <a:ext cx="1881173" cy="1791817"/>
          </a:xfrm>
          <a:prstGeom prst="rect">
            <a:avLst/>
          </a:prstGeom>
          <a:noFill/>
        </p:spPr>
      </p:pic>
      <p:pic>
        <p:nvPicPr>
          <p:cNvPr id="3079" name="Picture 7" descr="F:\картинки\смайлы, смешарики\0_1ae78_57f484e1_XL.pn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2285992"/>
            <a:ext cx="1652590" cy="1773092"/>
          </a:xfrm>
          <a:prstGeom prst="rect">
            <a:avLst/>
          </a:prstGeom>
          <a:noFill/>
        </p:spPr>
      </p:pic>
      <p:pic>
        <p:nvPicPr>
          <p:cNvPr id="3080" name="Picture 8" descr="F:\картинки\смайлы, смешарики\0_7bc62_cd413be3_XL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14554"/>
            <a:ext cx="1503099" cy="1654574"/>
          </a:xfrm>
          <a:prstGeom prst="rect">
            <a:avLst/>
          </a:prstGeom>
          <a:noFill/>
        </p:spPr>
      </p:pic>
      <p:pic>
        <p:nvPicPr>
          <p:cNvPr id="3081" name="Picture 9" descr="F:\картинки\смайлы, смешарики\18ffb1127eb5ae229ec331fd1c8f15d7.png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0" y="4888811"/>
            <a:ext cx="1901822" cy="1969189"/>
          </a:xfrm>
          <a:prstGeom prst="rect">
            <a:avLst/>
          </a:prstGeom>
          <a:noFill/>
        </p:spPr>
      </p:pic>
      <p:pic>
        <p:nvPicPr>
          <p:cNvPr id="3082" name="Picture 10" descr="F:\картинки\смайлы, смешарики\0_663dc_c143a956_XL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3071274"/>
            <a:ext cx="1738298" cy="17252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07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согласование</dc:title>
  <dc:creator>user</dc:creator>
  <dc:description/>
  <cp:lastModifiedBy>Лариса</cp:lastModifiedBy>
  <cp:revision>76</cp:revision>
  <dcterms:created xsi:type="dcterms:W3CDTF">2014-04-21T04:17:29Z</dcterms:created>
  <dcterms:modified xsi:type="dcterms:W3CDTF">2015-01-18T18:09:19Z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игры на согласование</vt:lpwstr>
  </property>
  <property fmtid="{D5CDD505-2E9C-101B-9397-08002B2CF9AE}" pid="3" name="SlideDescription">
    <vt:lpwstr/>
  </property>
</Properties>
</file>