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3141985" cy="1067718"/>
          </a:xfrm>
        </p:spPr>
        <p:txBody>
          <a:bodyPr>
            <a:normAutofit/>
          </a:bodyPr>
          <a:lstStyle/>
          <a:p>
            <a:r>
              <a:rPr lang="ru-RU" dirty="0"/>
              <a:t>«Развитие целевых ориентиров будущих первоклассников»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73050"/>
            <a:ext cx="4474840" cy="58531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Повестка собрания: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a typeface="Calibri"/>
                <a:cs typeface="Times New Roman"/>
              </a:rPr>
              <a:t>1. Проверка исполнения решения прошлого родительского собрания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a typeface="Calibri"/>
                <a:cs typeface="Times New Roman"/>
              </a:rPr>
              <a:t>2. </a:t>
            </a: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>ФГОС  для родителей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a typeface="Calibri"/>
                <a:cs typeface="Times New Roman"/>
              </a:rPr>
              <a:t>3. Игры с родителями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a typeface="Calibri"/>
                <a:cs typeface="Times New Roman"/>
              </a:rPr>
              <a:t>4. «Письмо моему ребенку на выпускной вечер».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a typeface="Calibri"/>
                <a:cs typeface="Times New Roman"/>
              </a:rPr>
              <a:t>5. Безопасность на дорогах.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a typeface="Calibri"/>
                <a:cs typeface="Times New Roman"/>
              </a:rPr>
              <a:t>6. О разном </a:t>
            </a:r>
            <a:endParaRPr lang="ru-RU" sz="18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>- подготовка к новогоднему вечеру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>- подготовка к выпускному вечеру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91066777_e65266685aae38a203be0fec70c103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352839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3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Багаж первоклассника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73050"/>
            <a:ext cx="4906888" cy="58531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 smtClean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solidFill>
                  <a:srgbClr val="00B050"/>
                </a:solidFill>
                <a:ea typeface="Calibri"/>
                <a:cs typeface="Times New Roman"/>
              </a:rPr>
              <a:t>1.</a:t>
            </a:r>
            <a:r>
              <a:rPr lang="ru-RU" sz="1800" dirty="0" smtClean="0"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>Подготовленная </a:t>
            </a:r>
            <a:r>
              <a:rPr lang="ru-RU" sz="1800" dirty="0" smtClean="0">
                <a:ea typeface="Calibri"/>
                <a:cs typeface="Times New Roman"/>
              </a:rPr>
              <a:t>рука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ea typeface="Calibri"/>
                <a:cs typeface="Times New Roman"/>
              </a:rPr>
              <a:t>   2</a:t>
            </a:r>
            <a:r>
              <a:rPr lang="ru-RU" sz="1800" dirty="0">
                <a:ea typeface="Calibri"/>
                <a:cs typeface="Times New Roman"/>
              </a:rPr>
              <a:t>. Знание алфавита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7030A0"/>
                </a:solidFill>
                <a:ea typeface="Calibri"/>
                <a:cs typeface="Times New Roman"/>
              </a:rPr>
              <a:t>3.</a:t>
            </a:r>
            <a:r>
              <a:rPr lang="ru-RU" sz="1800" dirty="0">
                <a:ea typeface="Calibri"/>
                <a:cs typeface="Times New Roman"/>
              </a:rPr>
              <a:t> Прямой и обратный счет в пределах 10, состав чисел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FF0000"/>
                </a:solidFill>
                <a:ea typeface="Calibri"/>
                <a:cs typeface="Times New Roman"/>
              </a:rPr>
              <a:t>4. </a:t>
            </a:r>
            <a:r>
              <a:rPr lang="ru-RU" sz="1800" dirty="0">
                <a:ea typeface="Calibri"/>
                <a:cs typeface="Times New Roman"/>
              </a:rPr>
              <a:t>Мотивация ребенка к учебной деятельности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70C0"/>
                </a:solidFill>
                <a:ea typeface="Calibri"/>
                <a:cs typeface="Times New Roman"/>
              </a:rPr>
              <a:t>5.</a:t>
            </a:r>
            <a:r>
              <a:rPr lang="ru-RU" sz="1800" dirty="0">
                <a:ea typeface="Calibri"/>
                <a:cs typeface="Times New Roman"/>
              </a:rPr>
              <a:t> Умение сотрудничать с взрослыми и со сверстниками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6.</a:t>
            </a:r>
            <a:r>
              <a:rPr lang="ru-RU" sz="1800" dirty="0">
                <a:ea typeface="Calibri"/>
                <a:cs typeface="Times New Roman"/>
              </a:rPr>
              <a:t>Звуковой анализ слов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7.</a:t>
            </a:r>
            <a:r>
              <a:rPr lang="ru-RU" sz="1800" dirty="0">
                <a:ea typeface="Calibri"/>
                <a:cs typeface="Times New Roman"/>
              </a:rPr>
              <a:t> Произвольность психических процессов</a:t>
            </a:r>
          </a:p>
          <a:p>
            <a:pPr marL="0" indent="0" algn="r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het-meisje-van-het-kind-met-bagage-20526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1683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9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141985" cy="11397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1" y="1628800"/>
            <a:ext cx="3168352" cy="449736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5" name="Picture 3" descr="C:\Users\1\Desktop\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500" dirty="0">
                <a:solidFill>
                  <a:prstClr val="black"/>
                </a:solidFill>
                <a:ea typeface="Calibri"/>
                <a:cs typeface="Times New Roman"/>
              </a:rPr>
              <a:t>С чем связано введение ФГОС ДО?</a:t>
            </a:r>
            <a:r>
              <a:rPr lang="ru-RU" sz="1500" b="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500" b="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73050"/>
            <a:ext cx="4752528" cy="5853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smtClean="0">
                <a:ea typeface="Calibri"/>
                <a:cs typeface="Times New Roman"/>
              </a:rPr>
              <a:t>Обеспечить </a:t>
            </a:r>
            <a:r>
              <a:rPr lang="ru-RU" sz="1600" dirty="0">
                <a:ea typeface="Calibri"/>
                <a:cs typeface="Times New Roman"/>
              </a:rPr>
              <a:t>каждому ребенку равные стартовые возможности для успешного обучения в школе. </a:t>
            </a:r>
            <a:endParaRPr lang="ru-RU" sz="16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ea typeface="Calibri"/>
                <a:cs typeface="Times New Roman"/>
              </a:rPr>
              <a:t>Результатом реализации этих условий будет создание комфортной развивающей образовательной среды, которая обеспечит доступность качественного дошкольного образования, духовно-нравственное развитие и воспитание обучающихся, охрану и укрепление их здоровья</a:t>
            </a:r>
            <a:r>
              <a:rPr lang="ru-RU" sz="1600" dirty="0" smtClean="0"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>
                <a:ea typeface="Calibri"/>
                <a:cs typeface="Times New Roman"/>
              </a:rPr>
              <a:t>Родители 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887806" y="1120721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92453" y="3845091"/>
            <a:ext cx="484632" cy="63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1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4563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456384" cy="128374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a typeface="Calibri"/>
                <a:cs typeface="Times New Roman"/>
              </a:rPr>
              <a:t>Социальные </a:t>
            </a:r>
            <a:r>
              <a:rPr lang="ru-RU" sz="1800" dirty="0">
                <a:ea typeface="Calibri"/>
                <a:cs typeface="Times New Roman"/>
              </a:rPr>
              <a:t>и психологические характеристики личности ребёнка на этапе завершения </a:t>
            </a:r>
            <a:r>
              <a:rPr lang="ru-RU" sz="1800" dirty="0" smtClean="0">
                <a:ea typeface="Calibri"/>
                <a:cs typeface="Times New Roman"/>
              </a:rPr>
              <a:t>ДО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07904" y="273050"/>
            <a:ext cx="5112568" cy="6108278"/>
          </a:xfrm>
          <a:solidFill>
            <a:srgbClr val="CCFF33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/>
              <a:t>• инициативность и самостоятельность в разных видах деятельности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способность выбирать себе род занятий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уверенность в своих силах, открыт внешнему миру, положительно относится к себе и к другим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обладание чувством собственного достоинства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взаимодействие со сверстниками и взрослыми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проявление в различных видах деятельности воображения, фантазии, творчества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подчинение разным правилам и социальным нормам;</a:t>
            </a:r>
          </a:p>
          <a:p>
            <a:pPr marL="0" indent="0">
              <a:buNone/>
            </a:pPr>
            <a:r>
              <a:rPr lang="ru-RU" sz="1400" dirty="0"/>
              <a:t>• проявление творческих способностей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способность контролировать свои движения (уровень развития крупной и мелкой моторики</a:t>
            </a:r>
            <a:r>
              <a:rPr lang="ru-RU" sz="1400" dirty="0" smtClean="0"/>
              <a:t>);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способность к волевым усилиям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проявление любознательности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склонность к наблюдению, экспериментированию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• способность к принятию собственных решений.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5124" name="Picture 4" descr="C:\Users\1\Desktop\image4188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1683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0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Самостоятельный и инициативный ребенок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1307515296_898a52004a2a2bd406a30856e3f5b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4441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Training-Dresser-by-Peter-Bristol-DESIGNSCENE-net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6207"/>
            <a:ext cx="349185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7_devochka_risyet_karandash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576410"/>
            <a:ext cx="3384376" cy="37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4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ea typeface="Calibri"/>
                <a:cs typeface="Times New Roman"/>
              </a:rPr>
              <a:t>уверенный </a:t>
            </a:r>
            <a:r>
              <a:rPr lang="ru-RU" dirty="0">
                <a:ea typeface="Calibri"/>
                <a:cs typeface="Times New Roman"/>
              </a:rPr>
              <a:t>в себе и в своих </a:t>
            </a:r>
            <a:r>
              <a:rPr lang="ru-RU" dirty="0" smtClean="0">
                <a:ea typeface="Calibri"/>
                <a:cs typeface="Times New Roman"/>
              </a:rPr>
              <a:t>силах ребенок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misspervoklashk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6" y="1700808"/>
            <a:ext cx="33789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d89859106f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28" y="260648"/>
            <a:ext cx="3108846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school2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1"/>
            <a:ext cx="3166517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9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Письмо моему ребенку на выпускной </a:t>
            </a:r>
            <a:r>
              <a:rPr lang="ru-RU" dirty="0" smtClean="0">
                <a:ea typeface="Calibri"/>
                <a:cs typeface="Times New Roman"/>
              </a:rPr>
              <a:t>вечер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Я хочу, чтобы в конце учебного года мой сын (дочь) был (а) …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ZPZcR8xU_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53806" cy="51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2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0a16fb36314c3e7042708245841830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90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339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«Развитие целевых ориентиров будущих первоклассников»</vt:lpstr>
      <vt:lpstr>Багаж первоклассника</vt:lpstr>
      <vt:lpstr>Презентация PowerPoint</vt:lpstr>
      <vt:lpstr>С чем связано введение ФГОС ДО? </vt:lpstr>
      <vt:lpstr>Социальные и психологические характеристики личности ребёнка на этапе завершения ДО </vt:lpstr>
      <vt:lpstr>Самостоятельный и инициативный ребенок</vt:lpstr>
      <vt:lpstr>уверенный в себе и в своих силах ребенок</vt:lpstr>
      <vt:lpstr>Письмо моему ребенку на выпускной вечер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целевых ориентиров будущих первоклассников»</dc:title>
  <dc:creator>1</dc:creator>
  <cp:lastModifiedBy>1</cp:lastModifiedBy>
  <cp:revision>11</cp:revision>
  <dcterms:created xsi:type="dcterms:W3CDTF">2014-11-22T14:48:34Z</dcterms:created>
  <dcterms:modified xsi:type="dcterms:W3CDTF">2014-11-22T16:11:20Z</dcterms:modified>
</cp:coreProperties>
</file>