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73B4E-88D2-4950-A62C-0D906FCFB76A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CDA68-E22F-43B4-80B6-6A257B038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A29F-8435-46CC-AA09-4A1D06EFC7C5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F13AF-DF8B-455E-9BF1-B417B3606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37404-8ED6-4AD9-B292-37BB7DEFD3C0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FAB5-95ED-4679-A842-A819E0D00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AB8E-58E7-49BC-862B-930802EC736E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5F119-188A-4A2C-8DEE-1EDB06707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1193-6A43-41E7-BCC0-06099068695C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5060E-3FC1-4D76-A22E-A626D646D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DDE52-DD3D-45B7-8847-0FF9F29BDFA2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80C5E-E2CF-425E-A74C-FC7B9017E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F9F8-EB2B-410C-8C02-89A19267A5AB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9209-9CE7-43FC-A943-D4D975EA5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B6DAD-7FAE-4210-B774-2459F032D2D7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C03AB-EE6B-4B79-97F2-EF8DBE89B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C5ADE-4AA8-41A6-97A0-109A28F91DC5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4516-0764-44B8-88C8-1FCB24AF2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EDF81-6E34-4A6E-9EB7-8307839285AB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6F1D-A6B1-4347-B6C8-06746E251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1B0C-57F2-4410-A4D0-E6064ADA4AE2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5CC22-8051-4817-8DE6-C9F2BDC3B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A4E3A6-F73D-48C4-936A-B7038BAAF175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3A8B27-92C9-4128-BF56-AF9835CFA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58" r:id="rId9"/>
    <p:sldLayoutId id="2147483749" r:id="rId10"/>
    <p:sldLayoutId id="2147483748" r:id="rId11"/>
  </p:sldLayoutIdLst>
  <p:transition>
    <p:wip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3" descr="зи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5625" y="1935163"/>
            <a:ext cx="5492750" cy="438943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ро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908720"/>
            <a:ext cx="7560840" cy="5256584"/>
          </a:xfrm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23352132644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3"/>
            <a:ext cx="7344816" cy="512784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Содержимое 3" descr="лё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Содержимое 3" descr="мет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765175"/>
            <a:ext cx="7058025" cy="500221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моро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052513"/>
            <a:ext cx="6096000" cy="47244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Содержимое 3" descr="снег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549275"/>
            <a:ext cx="6913563" cy="535781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Содержимое 3" descr="снежин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476250"/>
            <a:ext cx="6842125" cy="564991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Содержимое 3" descr="сосуль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765175"/>
            <a:ext cx="6985000" cy="52371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роб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692696"/>
            <a:ext cx="8064896" cy="5832648"/>
          </a:xfr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3315" name="Рисунок 3" descr="синиц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343025"/>
            <a:ext cx="5715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2013-02-06T16:16:49Z</dcterms:created>
  <dcterms:modified xsi:type="dcterms:W3CDTF">2013-12-11T12:53:25Z</dcterms:modified>
</cp:coreProperties>
</file>