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81" r:id="rId3"/>
    <p:sldId id="279" r:id="rId4"/>
    <p:sldId id="266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Игры-эксперименты - особая группа игр, которые очень эффективны в решении познавательно-речевых задач, а так же интересны и увлекательны для старших дошкольников, т.к. при этом они имеют возможность научиться видеть проблему, решать её, анализировать и сопоставлять факты, делать выводы, и добиваться результата.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cuments\опыты\IMG_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4526088" cy="36324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6" name="Picture 2" descr="C:\Users\1\Documents\103_PANA\P1030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34546"/>
            <a:ext cx="4248472" cy="374245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4176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Сюжетно-ролевые игры расширяют представления об окружающем мире, способствуют развитию речевого диалога.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DSCF9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440493" cy="3330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F99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8051" y="3771038"/>
            <a:ext cx="4115949" cy="308696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1\Documents\103_PANA\P1030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23231" y="0"/>
            <a:ext cx="6941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Старший дошкольный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возраст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SCF6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51058"/>
            <a:ext cx="3635896" cy="2726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1628800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Аргументировано и доброжелательно оценивают ответ, высказывание сверстника, участвуют в беседе 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Составляют по образцу о предмете, рассказы по сюжетной картине,  набору картинок с последовательно развивающимся действием;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Связно, выразительно, последовательно, без существенных пропусков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пересказывают небольшие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литературные произведения.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фото презентация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88640"/>
            <a:ext cx="4752528" cy="3564396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3789040"/>
            <a:ext cx="861235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Используют монологическую и диалогическую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формы речи.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Составляют рассказы о событиях из личного опыта,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придумывают свои концовки к сказкам.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Составляют небольшие рассказы творческого характера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на тему, предложенную воспитателем.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Высказывают свою точку зрения, согласие или несогласие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с ответом товарища.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429000"/>
            <a:ext cx="8568951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006600"/>
                  </a:solidFill>
                  <a:prstDash val="solid"/>
                </a:ln>
                <a:solidFill>
                  <a:srgbClr val="00CC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rgbClr val="006600"/>
                </a:solidFill>
                <a:prstDash val="solid"/>
              </a:ln>
              <a:solidFill>
                <a:srgbClr val="00CC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 descr="DSCF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4608511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2880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дошкольного возраста познавательно-речевое развитие - это сложный комплексный феномен, включающий в себя формирование умственных процессов. Но если педагог подходит к решению задач этого раздела грамотно и творчески, то проблем в усвоение задач у детей не возникнет.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208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148</cp:revision>
  <dcterms:created xsi:type="dcterms:W3CDTF">2011-12-05T16:26:27Z</dcterms:created>
  <dcterms:modified xsi:type="dcterms:W3CDTF">2014-11-08T21:00:49Z</dcterms:modified>
</cp:coreProperties>
</file>