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9" r:id="rId3"/>
    <p:sldId id="261" r:id="rId4"/>
    <p:sldId id="271" r:id="rId5"/>
    <p:sldId id="292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03648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Игры с целью развития грамматического строя речи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«Приготовим сок»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107" y="2780928"/>
            <a:ext cx="1724941" cy="12241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2117" y="2096058"/>
            <a:ext cx="1543979" cy="1620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603" y="2204865"/>
            <a:ext cx="1414390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00" y="4652920"/>
            <a:ext cx="1355417" cy="1343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575" y="4652919"/>
            <a:ext cx="1614330" cy="14527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879" y="4598312"/>
            <a:ext cx="1447716" cy="14527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139" y="4652919"/>
            <a:ext cx="1663199" cy="14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32657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Игра </a:t>
            </a:r>
            <a:r>
              <a:rPr lang="ru-RU" sz="2400" b="1" i="1" dirty="0" smtClean="0">
                <a:solidFill>
                  <a:srgbClr val="FF0000"/>
                </a:solidFill>
              </a:rPr>
              <a:t>для детей — главная развивающая деятельность. Ни одно другое занятие в этом возрасте не способствует развитию так, как игра.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47813" y="2128838"/>
            <a:ext cx="5761037" cy="432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4740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5" t="13594" r="3982" b="8195"/>
          <a:stretch/>
        </p:blipFill>
        <p:spPr>
          <a:xfrm>
            <a:off x="2123728" y="2132856"/>
            <a:ext cx="6691115" cy="3864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Игры на обогащение словаря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«Расскажи-ка»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573016"/>
            <a:ext cx="2105740" cy="171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186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9593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7667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Что такое хорошо? Что такое плохо?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9" name="Picture 10" descr="DSC01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412875"/>
            <a:ext cx="85121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Игры-драматизации способствуют более глубокому пониманию смысла обыгрываемых произведений и активизируют речь.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771848" cy="5040560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C:\Users\1\Documents\103_PANA\P103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7452" y="1412776"/>
            <a:ext cx="4084970" cy="270479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" name="Picture 3" descr="C:\Users\1\Documents\103_PANA\P103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7"/>
            <a:ext cx="3960440" cy="19673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Строительно-конструктивные развивают конструктивные способности, расширяют знания о геометрических формах и пространственных отношениях.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cuments\103_PANA\P103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0" y="1916832"/>
            <a:ext cx="4220175" cy="3168351"/>
          </a:xfrm>
          <a:prstGeom prst="rect">
            <a:avLst/>
          </a:prstGeom>
          <a:noFill/>
        </p:spPr>
      </p:pic>
      <p:pic>
        <p:nvPicPr>
          <p:cNvPr id="6" name="Picture 3" descr="C:\Users\1\Documents\103_PANA\P103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968" y="3212976"/>
            <a:ext cx="4555232" cy="34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50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148</cp:revision>
  <dcterms:created xsi:type="dcterms:W3CDTF">2011-12-05T16:26:27Z</dcterms:created>
  <dcterms:modified xsi:type="dcterms:W3CDTF">2014-11-08T20:59:54Z</dcterms:modified>
</cp:coreProperties>
</file>