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87" r:id="rId4"/>
    <p:sldId id="285" r:id="rId5"/>
    <p:sldId id="259" r:id="rId6"/>
    <p:sldId id="296" r:id="rId7"/>
    <p:sldId id="283" r:id="rId8"/>
    <p:sldId id="256" r:id="rId9"/>
    <p:sldId id="293" r:id="rId10"/>
    <p:sldId id="258" r:id="rId11"/>
    <p:sldId id="300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653136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МКДОУ </a:t>
            </a:r>
            <a:r>
              <a:rPr lang="ru-RU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№2 «Солнышко г. Пласт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средней – старшей группы: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Бондаренко Виктория Викторовна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908720"/>
            <a:ext cx="87849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Игра в развитии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речевых умений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старших дошкольников</a:t>
            </a:r>
            <a:endParaRPr lang="ru-RU" sz="60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857" y="980728"/>
            <a:ext cx="88841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4665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Формирование связной речи дошкольников посредством дидактических игр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8" name="Picture 15" descr="DSC01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340768"/>
            <a:ext cx="7488831" cy="497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857" y="980728"/>
            <a:ext cx="88841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4665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48680"/>
            <a:ext cx="138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04664"/>
            <a:ext cx="687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Игры на развитие связной речи</a:t>
            </a:r>
            <a:br>
              <a:rPr lang="ru-RU" sz="3600" b="1" i="1" dirty="0" smtClean="0"/>
            </a:br>
            <a:r>
              <a:rPr lang="ru-RU" sz="3600" b="1" i="1" dirty="0" smtClean="0"/>
              <a:t>«Составь предложения»</a:t>
            </a:r>
            <a:endParaRPr lang="ru-RU" sz="36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644895"/>
            <a:ext cx="3590846" cy="2400906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6" t="10514" r="1706" b="7233"/>
          <a:stretch/>
        </p:blipFill>
        <p:spPr>
          <a:xfrm>
            <a:off x="3707904" y="1916832"/>
            <a:ext cx="5305245" cy="344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3" y="0"/>
            <a:ext cx="9168003" cy="6876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Игра «Мои первые предложения»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6" name="Picture 8" descr="DSC01828 -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1554163"/>
            <a:ext cx="85407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</a:t>
            </a:r>
            <a:endParaRPr lang="ru-RU" dirty="0"/>
          </a:p>
        </p:txBody>
      </p:sp>
      <p:pic>
        <p:nvPicPr>
          <p:cNvPr id="1024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5567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560" y="3829317"/>
            <a:ext cx="8532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42088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«Игра имеет важное значение в жизни ребенка. Имеет тоже значение, какое у взрослого имеет деятельность, работа, служба. Каков ребенок в игре, таким во многом он будет в работе. Поэтому воспитание будущего деятеля происходит, прежде всего, в игре»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                                                     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                                                              А.С. Макаренко</a:t>
            </a:r>
            <a:endParaRPr lang="ru-RU" sz="2800" i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62068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Игровая деятельность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</a:t>
            </a:r>
            <a:endParaRPr lang="ru-RU" dirty="0"/>
          </a:p>
        </p:txBody>
      </p:sp>
      <p:pic>
        <p:nvPicPr>
          <p:cNvPr id="1024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5567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560" y="3829317"/>
            <a:ext cx="8532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6876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РЕЧЬ – одна из центральных, важнейших психических функций,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 «зеркало» протекания мыслительных операций, эмоциональных состояний, средство самореализации и вхождение в социум.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</a:t>
            </a:r>
            <a:endParaRPr lang="ru-RU" dirty="0"/>
          </a:p>
        </p:txBody>
      </p:sp>
      <p:pic>
        <p:nvPicPr>
          <p:cNvPr id="10242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55679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560" y="3829317"/>
            <a:ext cx="8532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836712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Речь лежит в основе овладения грамотой, она является основным средством общения людей между собой,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речь играет большую роль в регуляции поведения и деятельности ребёнка на всех этапах его развития.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ои документы\шаблоны детские\шаблоны, фоны\1729e806a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886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908720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Игра–основное занятие детей.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В игре часто и сложное становится доступным.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Играя с ребёнком в фонетические игры, вы помогаете ему в освоении языка, накоплении знаний, развитии умения общения.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Дети откроют для себя удивительный мир слов, задумаются над их значением.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Развитие речи. </a:t>
            </a:r>
            <a:endParaRPr lang="ru-RU" sz="4000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2060848"/>
            <a:ext cx="4344863" cy="36001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98884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Слово помогает ребенку высказать свои мысли и чувства, понять переживания партнеров, согласовать с ними свои действия.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785794"/>
            <a:ext cx="5429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Грамотно организованная среда дает возможность неформально построить педагогический процесс, избежать монотонности, помогает ребенку быть постоянно занятым полезным и интересным делом.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=-09UYYFTFXV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088889" cy="6349207"/>
          </a:xfrm>
          <a:prstGeom prst="rect">
            <a:avLst/>
          </a:prstGeom>
        </p:spPr>
      </p:pic>
      <p:pic>
        <p:nvPicPr>
          <p:cNvPr id="4" name="Picture 2" descr="C:\Users\user\Desktop\мои документы\шаблоны детские\шаблоны, фоны\1729e806a0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=-09UYYFTFXV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82" y="438128"/>
            <a:ext cx="4088889" cy="63492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1920" y="764704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Грамотно организованная среда дает возможность неформально построить педагогический процесс, избежать монотонности, помогает ребенку быть постоянно занятым полезным и интересным делом.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ои документы\шаблоны детские\шаблоны, фоны\1729e806a0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188640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Одним из самых действенных средств познавательно-речевого развития дошкольников является игра. И если во время организованной образовательной деятельности ребёнок получает знания, то во время игры он имеет возможность отразить знания об окружающем мире, поделиться с этими знаниями с товарищами, найти единомышленников по интересам. Отдельные виды игр по-разному действуют на познавательно-речевое развитие.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ои документы\шаблоны детские\шаблоны, фоны\1729e806a0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-6478"/>
            <a:ext cx="8280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занимают особенно важное место в этой работе, поскольку, обязательным элементом в них является познавательное содержание и умственные задачи. Многократно участвуя в игре, ребёнок прочно осваивает знания, которыми он оперирует. А, решая умственную задачу в игре, ребёнок научится запоминать, воспроизводить, классифицировать предметы и явления по общим признакам.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фото\DSCN2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3371850" cy="3888432"/>
          </a:xfrm>
          <a:prstGeom prst="rect">
            <a:avLst/>
          </a:prstGeom>
          <a:noFill/>
        </p:spPr>
      </p:pic>
      <p:pic>
        <p:nvPicPr>
          <p:cNvPr id="6" name="Picture 4" descr="C:\Users\1\Desktop\фото\DSCN2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514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336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ер</vt:lpstr>
      <vt:lpstr>ер</vt:lpstr>
      <vt:lpstr>ер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147</cp:revision>
  <dcterms:created xsi:type="dcterms:W3CDTF">2011-12-05T16:26:27Z</dcterms:created>
  <dcterms:modified xsi:type="dcterms:W3CDTF">2014-11-08T20:23:09Z</dcterms:modified>
</cp:coreProperties>
</file>