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6766"/>
            <a:ext cx="8856984" cy="664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4404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OF</dc:creator>
  <cp:lastModifiedBy>Server DR2</cp:lastModifiedBy>
  <cp:revision>1</cp:revision>
  <dcterms:created xsi:type="dcterms:W3CDTF">2015-02-04T08:30:23Z</dcterms:created>
  <dcterms:modified xsi:type="dcterms:W3CDTF">2015-02-04T08:31:02Z</dcterms:modified>
</cp:coreProperties>
</file>