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2" r:id="rId3"/>
    <p:sldId id="269" r:id="rId4"/>
    <p:sldId id="273" r:id="rId5"/>
    <p:sldId id="268" r:id="rId6"/>
    <p:sldId id="257" r:id="rId7"/>
    <p:sldId id="259" r:id="rId8"/>
    <p:sldId id="260" r:id="rId9"/>
    <p:sldId id="27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2CC6-9D32-47DF-9FEA-88DC66D51CFC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7223-F392-4E36-ABBD-8CC7DFD32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88;&#1072;&#1079;&#1076;&#1085;&#1080;&#1082;&#1080;\&#1076;&#1077;&#1085;&#1100;%20&#1087;&#1086;&#1073;&#1077;&#1076;&#1099;\&#1076;&#1077;&#1085;&#1100;%20&#1087;&#1086;&#1073;&#1077;&#1076;&#1099;\&#1053;&#1086;&#1074;&#1072;&#1103;%20&#1087;&#1072;&#1087;&#1082;&#1072;\solovi.mp3" TargetMode="External"/><Relationship Id="rId6" Type="http://schemas.openxmlformats.org/officeDocument/2006/relationships/hyperlink" Target="http://minedu.karelia.ru/loadmat/minedu080507101654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88;&#1072;&#1079;&#1076;&#1085;&#1080;&#1082;&#1080;\&#1076;&#1077;&#1085;&#1100;%20&#1087;&#1086;&#1073;&#1077;&#1076;&#1099;\&#1076;&#1077;&#1085;&#1100;%20&#1087;&#1086;&#1073;&#1077;&#1076;&#1099;\&#1053;&#1086;&#1074;&#1072;&#1103;%20&#1087;&#1072;&#1087;&#1082;&#1072;\saintwar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7;&#1088;&#1072;&#1079;&#1076;&#1085;&#1080;&#1082;&#1080;\&#1076;&#1077;&#1085;&#1100;%20&#1087;&#1086;&#1073;&#1077;&#1076;&#1099;\&#1076;&#1077;&#1085;&#1100;%20&#1087;&#1086;&#1073;&#1077;&#1076;&#1099;\&#1053;&#1086;&#1074;&#1072;&#1103;%20&#1087;&#1072;&#1087;&#1082;&#1072;\poshli_domoi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ialog-pokoleny.ucoz.ru/0_e58c_c6040be8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620000" cy="5715000"/>
          </a:xfrm>
          <a:prstGeom prst="rect">
            <a:avLst/>
          </a:prstGeom>
          <a:noFill/>
        </p:spPr>
      </p:pic>
      <p:pic>
        <p:nvPicPr>
          <p:cNvPr id="7" name="Picture 2" descr="http://www.tlt.ru/uploads/2010/05/2dcb5f7318ef6cd85be6c56569b388be_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6672"/>
            <a:ext cx="7696200" cy="5772150"/>
          </a:xfrm>
          <a:prstGeom prst="rect">
            <a:avLst/>
          </a:prstGeom>
          <a:noFill/>
        </p:spPr>
      </p:pic>
      <p:pic>
        <p:nvPicPr>
          <p:cNvPr id="9" name="Picture 2" descr="http://www.playcast.ru/uploads/2008/05/08/5675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48680"/>
            <a:ext cx="7620000" cy="5133975"/>
          </a:xfrm>
          <a:prstGeom prst="rect">
            <a:avLst/>
          </a:prstGeom>
          <a:noFill/>
        </p:spPr>
      </p:pic>
      <p:pic>
        <p:nvPicPr>
          <p:cNvPr id="10" name="Picture 2" descr="Картинка 46 из 96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548680"/>
            <a:ext cx="7919735" cy="5616624"/>
          </a:xfrm>
          <a:prstGeom prst="rect">
            <a:avLst/>
          </a:prstGeom>
          <a:noFill/>
        </p:spPr>
      </p:pic>
      <p:pic>
        <p:nvPicPr>
          <p:cNvPr id="11" name="Picture 2" descr="http://img-2005-05.photosight.ru/10/8559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04664"/>
            <a:ext cx="4333875" cy="5772150"/>
          </a:xfrm>
          <a:prstGeom prst="rect">
            <a:avLst/>
          </a:prstGeom>
          <a:noFill/>
        </p:spPr>
      </p:pic>
      <p:pic>
        <p:nvPicPr>
          <p:cNvPr id="12" name="solov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-304800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Детский рисунок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6632"/>
            <a:ext cx="4968552" cy="6478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63[2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332656"/>
            <a:ext cx="4176464" cy="6153324"/>
          </a:xfrm>
        </p:spPr>
      </p:pic>
      <p:pic>
        <p:nvPicPr>
          <p:cNvPr id="6" name="Picture 2" descr="http://i.i.ua/photo/images/pic/7/8/1036087_b247e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4536504" cy="6511728"/>
          </a:xfrm>
          <a:prstGeom prst="rect">
            <a:avLst/>
          </a:prstGeom>
          <a:noFill/>
        </p:spPr>
      </p:pic>
      <p:pic>
        <p:nvPicPr>
          <p:cNvPr id="7" name="Picture 2" descr="Дети о войне и Победе © DDCor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8639"/>
            <a:ext cx="4968552" cy="6620597"/>
          </a:xfrm>
          <a:prstGeom prst="rect">
            <a:avLst/>
          </a:prstGeom>
          <a:noFill/>
        </p:spPr>
      </p:pic>
      <p:pic>
        <p:nvPicPr>
          <p:cNvPr id="8" name="saintwa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304800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lh3.ggpht.com/_Ixz2Q3nCeBU/SAUAsYFgW2I/AAAAAAAACiI/zOCwG4xlXBA/Picture+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16632"/>
            <a:ext cx="5368517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may2009_25[1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4739" cy="4525963"/>
          </a:xfrm>
        </p:spPr>
      </p:pic>
      <p:pic>
        <p:nvPicPr>
          <p:cNvPr id="5" name="Рисунок 4" descr="5446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861048"/>
            <a:ext cx="3810000" cy="3181350"/>
          </a:xfrm>
          <a:prstGeom prst="rect">
            <a:avLst/>
          </a:prstGeom>
        </p:spPr>
      </p:pic>
      <p:pic>
        <p:nvPicPr>
          <p:cNvPr id="6" name="Рисунок 5" descr="8442_13_1[1].jpg"/>
          <p:cNvPicPr>
            <a:picLocks noChangeAspect="1"/>
          </p:cNvPicPr>
          <p:nvPr/>
        </p:nvPicPr>
        <p:blipFill>
          <a:blip r:embed="rId5" cstate="print"/>
          <a:srcRect r="51435"/>
          <a:stretch>
            <a:fillRect/>
          </a:stretch>
        </p:blipFill>
        <p:spPr>
          <a:xfrm>
            <a:off x="2987824" y="1412776"/>
            <a:ext cx="2437830" cy="3810000"/>
          </a:xfrm>
          <a:prstGeom prst="rect">
            <a:avLst/>
          </a:prstGeom>
        </p:spPr>
      </p:pic>
      <p:pic>
        <p:nvPicPr>
          <p:cNvPr id="8" name="Рисунок 7" descr="08n[1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8561" y="0"/>
            <a:ext cx="8806877" cy="6858000"/>
          </a:xfrm>
          <a:prstGeom prst="rect">
            <a:avLst/>
          </a:prstGeom>
        </p:spPr>
      </p:pic>
      <p:pic>
        <p:nvPicPr>
          <p:cNvPr id="9" name="Содержимое 3" descr="._.._i_MahmudovaFahrikamal_kartina_pismo_s_fronta[1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5440501" cy="4525963"/>
          </a:xfrm>
          <a:prstGeom prst="rect">
            <a:avLst/>
          </a:prstGeom>
        </p:spPr>
      </p:pic>
      <p:pic>
        <p:nvPicPr>
          <p:cNvPr id="10" name="Рисунок 9" descr="Pohoronka_2[1]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16620" y="3250441"/>
            <a:ext cx="5127380" cy="3607559"/>
          </a:xfrm>
          <a:prstGeom prst="rect">
            <a:avLst/>
          </a:prstGeom>
        </p:spPr>
      </p:pic>
      <p:pic>
        <p:nvPicPr>
          <p:cNvPr id="11" name="Содержимое 3" descr="2010-03-14-zn[1]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1560" y="764704"/>
            <a:ext cx="7993503" cy="5289451"/>
          </a:xfrm>
          <a:prstGeom prst="rect">
            <a:avLst/>
          </a:prstGeom>
        </p:spPr>
      </p:pic>
      <p:pic>
        <p:nvPicPr>
          <p:cNvPr id="12" name="poshli_dom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-756592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soldatru.ru/photo/texts/241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1"/>
            <a:ext cx="5112568" cy="6735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Детский рисунок ко дню Великой Отечественн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58326" cy="6264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6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етский рисунок о во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4948877" cy="64533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етский рисунок ко дню Великой Отечественной вой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68095" cy="5832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6000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s\ignatova\Рабочий стол\день победы\pic6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82303" cy="60212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0</Words>
  <Application>Microsoft Office PowerPoint</Application>
  <PresentationFormat>Экран (4:3)</PresentationFormat>
  <Paragraphs>2</Paragraphs>
  <Slides>10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ignatova</dc:creator>
  <cp:lastModifiedBy>ignatova</cp:lastModifiedBy>
  <cp:revision>120</cp:revision>
  <dcterms:created xsi:type="dcterms:W3CDTF">2011-04-26T03:46:44Z</dcterms:created>
  <dcterms:modified xsi:type="dcterms:W3CDTF">2013-04-01T14:25:00Z</dcterms:modified>
</cp:coreProperties>
</file>