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76" r:id="rId3"/>
    <p:sldId id="258" r:id="rId4"/>
    <p:sldId id="260" r:id="rId5"/>
    <p:sldId id="275" r:id="rId6"/>
    <p:sldId id="261" r:id="rId7"/>
    <p:sldId id="262" r:id="rId8"/>
    <p:sldId id="257" r:id="rId9"/>
    <p:sldId id="263" r:id="rId10"/>
    <p:sldId id="266" r:id="rId11"/>
    <p:sldId id="264" r:id="rId12"/>
    <p:sldId id="273" r:id="rId13"/>
    <p:sldId id="256" r:id="rId14"/>
    <p:sldId id="274" r:id="rId15"/>
    <p:sldId id="277" r:id="rId16"/>
    <p:sldId id="265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C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1F2E-B694-4F25-B681-947F152C2F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0E941-BD07-49E9-BB0E-A3F5579F5A9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3600" b="1" dirty="0" smtClean="0">
              <a:solidFill>
                <a:srgbClr val="FF0000"/>
              </a:solidFill>
              <a:latin typeface="Monotype Corsiva" pitchFamily="66" charset="0"/>
              <a:cs typeface="DaunPenh" pitchFamily="2" charset="0"/>
            </a:rPr>
            <a:t>Игры и упражнения с мячом</a:t>
          </a:r>
          <a:endParaRPr lang="ru-RU" sz="3600" b="1" dirty="0">
            <a:solidFill>
              <a:srgbClr val="FF0000"/>
            </a:solidFill>
            <a:latin typeface="Monotype Corsiva" pitchFamily="66" charset="0"/>
            <a:cs typeface="DaunPenh" pitchFamily="2" charset="0"/>
          </a:endParaRPr>
        </a:p>
      </dgm:t>
    </dgm:pt>
    <dgm:pt modelId="{0611171E-9054-4E01-8E7D-32CE5B2C3993}" type="parTrans" cxnId="{C2451801-9065-4EFF-AF7C-EACF87CD2349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87B67080-14EC-4707-A40E-0EA5D40081AB}" type="sibTrans" cxnId="{C2451801-9065-4EFF-AF7C-EACF87CD2349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CAEBF8CD-555D-46A7-A5F8-545A9B59E3B1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Monotype Corsiva" pitchFamily="66" charset="0"/>
              <a:ea typeface="Times New Roman"/>
              <a:cs typeface="DaunPenh" pitchFamily="2" charset="0"/>
            </a:rPr>
            <a:t>Работа проводится в игровой форме</a:t>
          </a:r>
          <a:endParaRPr lang="ru-RU" b="1" dirty="0">
            <a:solidFill>
              <a:schemeClr val="tx1"/>
            </a:solidFill>
            <a:latin typeface="Monotype Corsiva" pitchFamily="66" charset="0"/>
            <a:cs typeface="DaunPenh" pitchFamily="2" charset="0"/>
          </a:endParaRPr>
        </a:p>
      </dgm:t>
    </dgm:pt>
    <dgm:pt modelId="{338A4B59-0E9C-4021-84B3-D9D3C50CC303}" type="parTrans" cxnId="{C9B2E5E7-7C53-494D-B9A2-320AB139B6D4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75E3C513-01B7-4907-A686-A83B151DF42A}" type="sibTrans" cxnId="{C9B2E5E7-7C53-494D-B9A2-320AB139B6D4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FAFB1968-FF51-45F1-B6FA-C68A3EFF96C8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Monotype Corsiva" pitchFamily="66" charset="0"/>
              <a:cs typeface="DaunPenh" pitchFamily="2" charset="0"/>
            </a:rPr>
            <a:t>Развитие новых способностей происходит значительно успешнее</a:t>
          </a:r>
          <a:endParaRPr lang="ru-RU" b="1" dirty="0">
            <a:solidFill>
              <a:schemeClr val="tx1"/>
            </a:solidFill>
            <a:latin typeface="Monotype Corsiva" pitchFamily="66" charset="0"/>
            <a:cs typeface="DaunPenh" pitchFamily="2" charset="0"/>
          </a:endParaRPr>
        </a:p>
      </dgm:t>
    </dgm:pt>
    <dgm:pt modelId="{CFF06E69-5BA6-40DE-AECD-D4DF4E43302C}" type="parTrans" cxnId="{6FD3894E-0D9B-4779-85B5-09403848DA29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FB521312-066E-4E3B-A96C-C5EA8F320556}" type="sibTrans" cxnId="{6FD3894E-0D9B-4779-85B5-09403848DA29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7032AD89-9677-465A-AC15-DB0336495F0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Monotype Corsiva" pitchFamily="66" charset="0"/>
              <a:cs typeface="DaunPenh" pitchFamily="2" charset="0"/>
            </a:rPr>
            <a:t>Другая организация детей</a:t>
          </a:r>
          <a:endParaRPr lang="ru-RU" b="1" dirty="0">
            <a:solidFill>
              <a:schemeClr val="tx1"/>
            </a:solidFill>
            <a:latin typeface="Monotype Corsiva" pitchFamily="66" charset="0"/>
            <a:cs typeface="DaunPenh" pitchFamily="2" charset="0"/>
          </a:endParaRPr>
        </a:p>
      </dgm:t>
    </dgm:pt>
    <dgm:pt modelId="{EF62AB6E-4B93-4130-A727-1D2E7FE401EE}" type="parTrans" cxnId="{A06FD4C2-961C-420C-AB4A-F1616D19D253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75C48941-A840-4313-AB11-4B01D0808FBB}" type="sibTrans" cxnId="{A06FD4C2-961C-420C-AB4A-F1616D19D253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0C1235BF-2656-4B1E-929C-3F34483337B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Monotype Corsiva" pitchFamily="66" charset="0"/>
              <a:cs typeface="DaunPenh" pitchFamily="2" charset="0"/>
            </a:rPr>
            <a:t>Совершенствуют моторику рук детей, укрепляют мышцы пальцев и кистей</a:t>
          </a:r>
          <a:endParaRPr lang="ru-RU" b="1" dirty="0">
            <a:solidFill>
              <a:schemeClr val="tx1"/>
            </a:solidFill>
            <a:latin typeface="Monotype Corsiva" pitchFamily="66" charset="0"/>
            <a:cs typeface="DaunPenh" pitchFamily="2" charset="0"/>
          </a:endParaRPr>
        </a:p>
      </dgm:t>
    </dgm:pt>
    <dgm:pt modelId="{4E632B0C-8414-4EC2-81F9-887A3A4D7DBF}" type="parTrans" cxnId="{BA7E0C15-0E59-48CA-934C-999BD8EAA1C7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172D2EB6-1527-464D-B1FF-0AF14DAA7346}" type="sibTrans" cxnId="{BA7E0C15-0E59-48CA-934C-999BD8EAA1C7}">
      <dgm:prSet/>
      <dgm:spPr/>
      <dgm:t>
        <a:bodyPr/>
        <a:lstStyle/>
        <a:p>
          <a:endParaRPr lang="ru-RU">
            <a:latin typeface="Monotype Corsiva" pitchFamily="66" charset="0"/>
            <a:cs typeface="DaunPenh" pitchFamily="2" charset="0"/>
          </a:endParaRPr>
        </a:p>
      </dgm:t>
    </dgm:pt>
    <dgm:pt modelId="{08330073-B552-4AB3-AB02-A826E8B3087A}" type="pres">
      <dgm:prSet presAssocID="{F3711F2E-B694-4F25-B681-947F152C2F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C1B8D-5513-494A-9CBB-66ECC62284F2}" type="pres">
      <dgm:prSet presAssocID="{3B90E941-BD07-49E9-BB0E-A3F5579F5A9A}" presName="root1" presStyleCnt="0"/>
      <dgm:spPr/>
    </dgm:pt>
    <dgm:pt modelId="{EC9907A9-3A3C-48B8-BB28-F473BA64D640}" type="pres">
      <dgm:prSet presAssocID="{3B90E941-BD07-49E9-BB0E-A3F5579F5A9A}" presName="LevelOneTextNode" presStyleLbl="node0" presStyleIdx="0" presStyleCnt="1" custScaleX="115507" custScaleY="207971" custLinFactNeighborX="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C2648-5848-48D3-8C7B-E9F9D6B9A6CC}" type="pres">
      <dgm:prSet presAssocID="{3B90E941-BD07-49E9-BB0E-A3F5579F5A9A}" presName="level2hierChild" presStyleCnt="0"/>
      <dgm:spPr/>
    </dgm:pt>
    <dgm:pt modelId="{CD89BB50-D5CE-48D1-BBAB-929311865DF8}" type="pres">
      <dgm:prSet presAssocID="{338A4B59-0E9C-4021-84B3-D9D3C50CC30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810A974-CEF0-40BF-836A-31A90BFA5184}" type="pres">
      <dgm:prSet presAssocID="{338A4B59-0E9C-4021-84B3-D9D3C50CC30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3E23A3F-96DA-4550-9B1D-5F1525DF5915}" type="pres">
      <dgm:prSet presAssocID="{CAEBF8CD-555D-46A7-A5F8-545A9B59E3B1}" presName="root2" presStyleCnt="0"/>
      <dgm:spPr/>
    </dgm:pt>
    <dgm:pt modelId="{987B7C9F-EC54-4735-93C5-AE5CB99D85F9}" type="pres">
      <dgm:prSet presAssocID="{CAEBF8CD-555D-46A7-A5F8-545A9B59E3B1}" presName="LevelTwoTextNode" presStyleLbl="node2" presStyleIdx="0" presStyleCnt="4" custLinFactNeighborX="-893" custLinFactNeighborY="-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91E931-1BED-42DF-9026-2862C662E019}" type="pres">
      <dgm:prSet presAssocID="{CAEBF8CD-555D-46A7-A5F8-545A9B59E3B1}" presName="level3hierChild" presStyleCnt="0"/>
      <dgm:spPr/>
    </dgm:pt>
    <dgm:pt modelId="{E5C22DB5-78B5-4AC7-A395-2621762E40C5}" type="pres">
      <dgm:prSet presAssocID="{CFF06E69-5BA6-40DE-AECD-D4DF4E43302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8029727-D1F4-497A-B528-05783B3999C7}" type="pres">
      <dgm:prSet presAssocID="{CFF06E69-5BA6-40DE-AECD-D4DF4E43302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3998F77-5F41-4FFC-A6CE-E874DC7ADAB7}" type="pres">
      <dgm:prSet presAssocID="{FAFB1968-FF51-45F1-B6FA-C68A3EFF96C8}" presName="root2" presStyleCnt="0"/>
      <dgm:spPr/>
    </dgm:pt>
    <dgm:pt modelId="{7325DE17-810E-41EA-A610-D76F65BFCE57}" type="pres">
      <dgm:prSet presAssocID="{FAFB1968-FF51-45F1-B6FA-C68A3EFF96C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CB98F-3854-4ED6-81D2-6F2D5FFDA592}" type="pres">
      <dgm:prSet presAssocID="{FAFB1968-FF51-45F1-B6FA-C68A3EFF96C8}" presName="level3hierChild" presStyleCnt="0"/>
      <dgm:spPr/>
    </dgm:pt>
    <dgm:pt modelId="{157ACEAB-7828-4AAD-840B-9B027B89FE49}" type="pres">
      <dgm:prSet presAssocID="{EF62AB6E-4B93-4130-A727-1D2E7FE401E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B1A48E7-AAAD-4493-9CC0-3D6D91C5F0C4}" type="pres">
      <dgm:prSet presAssocID="{EF62AB6E-4B93-4130-A727-1D2E7FE401E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6336DCC-E9E6-4182-B96E-DF2489F6F1FD}" type="pres">
      <dgm:prSet presAssocID="{7032AD89-9677-465A-AC15-DB0336495F0F}" presName="root2" presStyleCnt="0"/>
      <dgm:spPr/>
    </dgm:pt>
    <dgm:pt modelId="{310E42B2-7B71-4A12-8BC0-0A783BBE3A67}" type="pres">
      <dgm:prSet presAssocID="{7032AD89-9677-465A-AC15-DB0336495F0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EEBCE-0350-4695-8ACB-819F2C5BB3BB}" type="pres">
      <dgm:prSet presAssocID="{7032AD89-9677-465A-AC15-DB0336495F0F}" presName="level3hierChild" presStyleCnt="0"/>
      <dgm:spPr/>
    </dgm:pt>
    <dgm:pt modelId="{28EEF3D7-AB60-4078-B5BB-93091C9EF053}" type="pres">
      <dgm:prSet presAssocID="{4E632B0C-8414-4EC2-81F9-887A3A4D7DB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06695A0-F570-49DE-BD9E-835531E7D53F}" type="pres">
      <dgm:prSet presAssocID="{4E632B0C-8414-4EC2-81F9-887A3A4D7DB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24FADB5-9E78-4312-B356-8FE0CA99F4A6}" type="pres">
      <dgm:prSet presAssocID="{0C1235BF-2656-4B1E-929C-3F34483337B2}" presName="root2" presStyleCnt="0"/>
      <dgm:spPr/>
    </dgm:pt>
    <dgm:pt modelId="{C24F1CD7-B42C-47D9-ACF9-51ECB0164617}" type="pres">
      <dgm:prSet presAssocID="{0C1235BF-2656-4B1E-929C-3F34483337B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4C458D-C730-44D3-BD90-A3B46419AE07}" type="pres">
      <dgm:prSet presAssocID="{0C1235BF-2656-4B1E-929C-3F34483337B2}" presName="level3hierChild" presStyleCnt="0"/>
      <dgm:spPr/>
    </dgm:pt>
  </dgm:ptLst>
  <dgm:cxnLst>
    <dgm:cxn modelId="{D3BCF565-C2EA-4EDB-AD56-8DADFC79667F}" type="presOf" srcId="{EF62AB6E-4B93-4130-A727-1D2E7FE401EE}" destId="{157ACEAB-7828-4AAD-840B-9B027B89FE49}" srcOrd="0" destOrd="0" presId="urn:microsoft.com/office/officeart/2005/8/layout/hierarchy2"/>
    <dgm:cxn modelId="{D60901A8-D205-49F6-8AE2-529CA6FF5B24}" type="presOf" srcId="{4E632B0C-8414-4EC2-81F9-887A3A4D7DBF}" destId="{28EEF3D7-AB60-4078-B5BB-93091C9EF053}" srcOrd="0" destOrd="0" presId="urn:microsoft.com/office/officeart/2005/8/layout/hierarchy2"/>
    <dgm:cxn modelId="{FEB6DC7D-BB57-4EBE-A77C-50CB29FA0AEB}" type="presOf" srcId="{338A4B59-0E9C-4021-84B3-D9D3C50CC303}" destId="{F810A974-CEF0-40BF-836A-31A90BFA5184}" srcOrd="1" destOrd="0" presId="urn:microsoft.com/office/officeart/2005/8/layout/hierarchy2"/>
    <dgm:cxn modelId="{3E629481-342B-4592-8917-A47E900FC877}" type="presOf" srcId="{CFF06E69-5BA6-40DE-AECD-D4DF4E43302C}" destId="{E5C22DB5-78B5-4AC7-A395-2621762E40C5}" srcOrd="0" destOrd="0" presId="urn:microsoft.com/office/officeart/2005/8/layout/hierarchy2"/>
    <dgm:cxn modelId="{AADBC4B0-CBB4-4B6F-A73E-3951219AA4E4}" type="presOf" srcId="{EF62AB6E-4B93-4130-A727-1D2E7FE401EE}" destId="{FB1A48E7-AAAD-4493-9CC0-3D6D91C5F0C4}" srcOrd="1" destOrd="0" presId="urn:microsoft.com/office/officeart/2005/8/layout/hierarchy2"/>
    <dgm:cxn modelId="{0087B77E-C043-4A9B-9234-E3CCB2EC68CD}" type="presOf" srcId="{3B90E941-BD07-49E9-BB0E-A3F5579F5A9A}" destId="{EC9907A9-3A3C-48B8-BB28-F473BA64D640}" srcOrd="0" destOrd="0" presId="urn:microsoft.com/office/officeart/2005/8/layout/hierarchy2"/>
    <dgm:cxn modelId="{4C1496BD-0D64-47E5-B836-DE7340FE85AF}" type="presOf" srcId="{F3711F2E-B694-4F25-B681-947F152C2F85}" destId="{08330073-B552-4AB3-AB02-A826E8B3087A}" srcOrd="0" destOrd="0" presId="urn:microsoft.com/office/officeart/2005/8/layout/hierarchy2"/>
    <dgm:cxn modelId="{5CB9AAFE-4135-43DA-B9A1-13BDFA12486D}" type="presOf" srcId="{CFF06E69-5BA6-40DE-AECD-D4DF4E43302C}" destId="{A8029727-D1F4-497A-B528-05783B3999C7}" srcOrd="1" destOrd="0" presId="urn:microsoft.com/office/officeart/2005/8/layout/hierarchy2"/>
    <dgm:cxn modelId="{0688E97C-BE4E-4798-8947-993AFF56CEE6}" type="presOf" srcId="{4E632B0C-8414-4EC2-81F9-887A3A4D7DBF}" destId="{706695A0-F570-49DE-BD9E-835531E7D53F}" srcOrd="1" destOrd="0" presId="urn:microsoft.com/office/officeart/2005/8/layout/hierarchy2"/>
    <dgm:cxn modelId="{A06FD4C2-961C-420C-AB4A-F1616D19D253}" srcId="{3B90E941-BD07-49E9-BB0E-A3F5579F5A9A}" destId="{7032AD89-9677-465A-AC15-DB0336495F0F}" srcOrd="2" destOrd="0" parTransId="{EF62AB6E-4B93-4130-A727-1D2E7FE401EE}" sibTransId="{75C48941-A840-4313-AB11-4B01D0808FBB}"/>
    <dgm:cxn modelId="{55F22A6A-9FE4-4ED3-B81E-6EE631847DF7}" type="presOf" srcId="{FAFB1968-FF51-45F1-B6FA-C68A3EFF96C8}" destId="{7325DE17-810E-41EA-A610-D76F65BFCE57}" srcOrd="0" destOrd="0" presId="urn:microsoft.com/office/officeart/2005/8/layout/hierarchy2"/>
    <dgm:cxn modelId="{6FD3894E-0D9B-4779-85B5-09403848DA29}" srcId="{3B90E941-BD07-49E9-BB0E-A3F5579F5A9A}" destId="{FAFB1968-FF51-45F1-B6FA-C68A3EFF96C8}" srcOrd="1" destOrd="0" parTransId="{CFF06E69-5BA6-40DE-AECD-D4DF4E43302C}" sibTransId="{FB521312-066E-4E3B-A96C-C5EA8F320556}"/>
    <dgm:cxn modelId="{A8680F8A-A506-40D0-BAA4-A49892631EE6}" type="presOf" srcId="{CAEBF8CD-555D-46A7-A5F8-545A9B59E3B1}" destId="{987B7C9F-EC54-4735-93C5-AE5CB99D85F9}" srcOrd="0" destOrd="0" presId="urn:microsoft.com/office/officeart/2005/8/layout/hierarchy2"/>
    <dgm:cxn modelId="{C9B2E5E7-7C53-494D-B9A2-320AB139B6D4}" srcId="{3B90E941-BD07-49E9-BB0E-A3F5579F5A9A}" destId="{CAEBF8CD-555D-46A7-A5F8-545A9B59E3B1}" srcOrd="0" destOrd="0" parTransId="{338A4B59-0E9C-4021-84B3-D9D3C50CC303}" sibTransId="{75E3C513-01B7-4907-A686-A83B151DF42A}"/>
    <dgm:cxn modelId="{BA7E0C15-0E59-48CA-934C-999BD8EAA1C7}" srcId="{3B90E941-BD07-49E9-BB0E-A3F5579F5A9A}" destId="{0C1235BF-2656-4B1E-929C-3F34483337B2}" srcOrd="3" destOrd="0" parTransId="{4E632B0C-8414-4EC2-81F9-887A3A4D7DBF}" sibTransId="{172D2EB6-1527-464D-B1FF-0AF14DAA7346}"/>
    <dgm:cxn modelId="{728E20A5-C5F0-412E-9E57-634F3FD3AF46}" type="presOf" srcId="{338A4B59-0E9C-4021-84B3-D9D3C50CC303}" destId="{CD89BB50-D5CE-48D1-BBAB-929311865DF8}" srcOrd="0" destOrd="0" presId="urn:microsoft.com/office/officeart/2005/8/layout/hierarchy2"/>
    <dgm:cxn modelId="{59B2A153-8276-483B-8674-D217A48BF171}" type="presOf" srcId="{0C1235BF-2656-4B1E-929C-3F34483337B2}" destId="{C24F1CD7-B42C-47D9-ACF9-51ECB0164617}" srcOrd="0" destOrd="0" presId="urn:microsoft.com/office/officeart/2005/8/layout/hierarchy2"/>
    <dgm:cxn modelId="{FE289409-7EDD-4861-AAFC-CDA2D231316D}" type="presOf" srcId="{7032AD89-9677-465A-AC15-DB0336495F0F}" destId="{310E42B2-7B71-4A12-8BC0-0A783BBE3A67}" srcOrd="0" destOrd="0" presId="urn:microsoft.com/office/officeart/2005/8/layout/hierarchy2"/>
    <dgm:cxn modelId="{C2451801-9065-4EFF-AF7C-EACF87CD2349}" srcId="{F3711F2E-B694-4F25-B681-947F152C2F85}" destId="{3B90E941-BD07-49E9-BB0E-A3F5579F5A9A}" srcOrd="0" destOrd="0" parTransId="{0611171E-9054-4E01-8E7D-32CE5B2C3993}" sibTransId="{87B67080-14EC-4707-A40E-0EA5D40081AB}"/>
    <dgm:cxn modelId="{6015B1BA-E9DF-47F0-9004-F6FB30C181FF}" type="presParOf" srcId="{08330073-B552-4AB3-AB02-A826E8B3087A}" destId="{711C1B8D-5513-494A-9CBB-66ECC62284F2}" srcOrd="0" destOrd="0" presId="urn:microsoft.com/office/officeart/2005/8/layout/hierarchy2"/>
    <dgm:cxn modelId="{3564D7F5-FFA9-4CFF-BBA3-E719120C4C41}" type="presParOf" srcId="{711C1B8D-5513-494A-9CBB-66ECC62284F2}" destId="{EC9907A9-3A3C-48B8-BB28-F473BA64D640}" srcOrd="0" destOrd="0" presId="urn:microsoft.com/office/officeart/2005/8/layout/hierarchy2"/>
    <dgm:cxn modelId="{5F62C9F7-9C67-4133-95E3-90088FFB4E2E}" type="presParOf" srcId="{711C1B8D-5513-494A-9CBB-66ECC62284F2}" destId="{ADAC2648-5848-48D3-8C7B-E9F9D6B9A6CC}" srcOrd="1" destOrd="0" presId="urn:microsoft.com/office/officeart/2005/8/layout/hierarchy2"/>
    <dgm:cxn modelId="{43925717-DC5E-43C5-A603-F558D61162D1}" type="presParOf" srcId="{ADAC2648-5848-48D3-8C7B-E9F9D6B9A6CC}" destId="{CD89BB50-D5CE-48D1-BBAB-929311865DF8}" srcOrd="0" destOrd="0" presId="urn:microsoft.com/office/officeart/2005/8/layout/hierarchy2"/>
    <dgm:cxn modelId="{B36DA83D-0CED-4D88-AA6D-A98BE13D5982}" type="presParOf" srcId="{CD89BB50-D5CE-48D1-BBAB-929311865DF8}" destId="{F810A974-CEF0-40BF-836A-31A90BFA5184}" srcOrd="0" destOrd="0" presId="urn:microsoft.com/office/officeart/2005/8/layout/hierarchy2"/>
    <dgm:cxn modelId="{3E8EA240-C970-4410-BD4C-A9A30F6DF630}" type="presParOf" srcId="{ADAC2648-5848-48D3-8C7B-E9F9D6B9A6CC}" destId="{03E23A3F-96DA-4550-9B1D-5F1525DF5915}" srcOrd="1" destOrd="0" presId="urn:microsoft.com/office/officeart/2005/8/layout/hierarchy2"/>
    <dgm:cxn modelId="{526F24CC-416D-499D-A706-1C4706A38626}" type="presParOf" srcId="{03E23A3F-96DA-4550-9B1D-5F1525DF5915}" destId="{987B7C9F-EC54-4735-93C5-AE5CB99D85F9}" srcOrd="0" destOrd="0" presId="urn:microsoft.com/office/officeart/2005/8/layout/hierarchy2"/>
    <dgm:cxn modelId="{2E38C814-83FA-48F6-9187-DCA4600B3EA7}" type="presParOf" srcId="{03E23A3F-96DA-4550-9B1D-5F1525DF5915}" destId="{4091E931-1BED-42DF-9026-2862C662E019}" srcOrd="1" destOrd="0" presId="urn:microsoft.com/office/officeart/2005/8/layout/hierarchy2"/>
    <dgm:cxn modelId="{84F2AB37-6111-4495-9CD4-3FC5CA4EB478}" type="presParOf" srcId="{ADAC2648-5848-48D3-8C7B-E9F9D6B9A6CC}" destId="{E5C22DB5-78B5-4AC7-A395-2621762E40C5}" srcOrd="2" destOrd="0" presId="urn:microsoft.com/office/officeart/2005/8/layout/hierarchy2"/>
    <dgm:cxn modelId="{5F030C15-1B7A-41AF-9441-B871A5BB8B34}" type="presParOf" srcId="{E5C22DB5-78B5-4AC7-A395-2621762E40C5}" destId="{A8029727-D1F4-497A-B528-05783B3999C7}" srcOrd="0" destOrd="0" presId="urn:microsoft.com/office/officeart/2005/8/layout/hierarchy2"/>
    <dgm:cxn modelId="{4E371578-CD9F-4AB2-AAF1-DB620DC45A2F}" type="presParOf" srcId="{ADAC2648-5848-48D3-8C7B-E9F9D6B9A6CC}" destId="{73998F77-5F41-4FFC-A6CE-E874DC7ADAB7}" srcOrd="3" destOrd="0" presId="urn:microsoft.com/office/officeart/2005/8/layout/hierarchy2"/>
    <dgm:cxn modelId="{1EAD1C53-1AAC-4FA1-A0CA-4BDE712BBE5B}" type="presParOf" srcId="{73998F77-5F41-4FFC-A6CE-E874DC7ADAB7}" destId="{7325DE17-810E-41EA-A610-D76F65BFCE57}" srcOrd="0" destOrd="0" presId="urn:microsoft.com/office/officeart/2005/8/layout/hierarchy2"/>
    <dgm:cxn modelId="{F442552C-0233-4022-BB93-7FE3A0E6D334}" type="presParOf" srcId="{73998F77-5F41-4FFC-A6CE-E874DC7ADAB7}" destId="{24CCB98F-3854-4ED6-81D2-6F2D5FFDA592}" srcOrd="1" destOrd="0" presId="urn:microsoft.com/office/officeart/2005/8/layout/hierarchy2"/>
    <dgm:cxn modelId="{8043A53F-7DE5-441A-8AAD-75E50870D8BA}" type="presParOf" srcId="{ADAC2648-5848-48D3-8C7B-E9F9D6B9A6CC}" destId="{157ACEAB-7828-4AAD-840B-9B027B89FE49}" srcOrd="4" destOrd="0" presId="urn:microsoft.com/office/officeart/2005/8/layout/hierarchy2"/>
    <dgm:cxn modelId="{CB3081C0-C6F2-4E7E-BDEB-28C9BE3C999A}" type="presParOf" srcId="{157ACEAB-7828-4AAD-840B-9B027B89FE49}" destId="{FB1A48E7-AAAD-4493-9CC0-3D6D91C5F0C4}" srcOrd="0" destOrd="0" presId="urn:microsoft.com/office/officeart/2005/8/layout/hierarchy2"/>
    <dgm:cxn modelId="{9ADA3D6A-1CB8-4C8C-8F03-346024967289}" type="presParOf" srcId="{ADAC2648-5848-48D3-8C7B-E9F9D6B9A6CC}" destId="{E6336DCC-E9E6-4182-B96E-DF2489F6F1FD}" srcOrd="5" destOrd="0" presId="urn:microsoft.com/office/officeart/2005/8/layout/hierarchy2"/>
    <dgm:cxn modelId="{A17CE605-E0B4-416D-9081-0CB1C0D972F8}" type="presParOf" srcId="{E6336DCC-E9E6-4182-B96E-DF2489F6F1FD}" destId="{310E42B2-7B71-4A12-8BC0-0A783BBE3A67}" srcOrd="0" destOrd="0" presId="urn:microsoft.com/office/officeart/2005/8/layout/hierarchy2"/>
    <dgm:cxn modelId="{C4DF73B8-D395-4609-88A9-077925D11C71}" type="presParOf" srcId="{E6336DCC-E9E6-4182-B96E-DF2489F6F1FD}" destId="{BC2EEBCE-0350-4695-8ACB-819F2C5BB3BB}" srcOrd="1" destOrd="0" presId="urn:microsoft.com/office/officeart/2005/8/layout/hierarchy2"/>
    <dgm:cxn modelId="{EED28444-5FB1-4CF1-8486-65F69C635525}" type="presParOf" srcId="{ADAC2648-5848-48D3-8C7B-E9F9D6B9A6CC}" destId="{28EEF3D7-AB60-4078-B5BB-93091C9EF053}" srcOrd="6" destOrd="0" presId="urn:microsoft.com/office/officeart/2005/8/layout/hierarchy2"/>
    <dgm:cxn modelId="{A424F92F-057C-476E-8571-639B0AE0B030}" type="presParOf" srcId="{28EEF3D7-AB60-4078-B5BB-93091C9EF053}" destId="{706695A0-F570-49DE-BD9E-835531E7D53F}" srcOrd="0" destOrd="0" presId="urn:microsoft.com/office/officeart/2005/8/layout/hierarchy2"/>
    <dgm:cxn modelId="{90BA6744-4225-4C30-99BB-91C21D216967}" type="presParOf" srcId="{ADAC2648-5848-48D3-8C7B-E9F9D6B9A6CC}" destId="{624FADB5-9E78-4312-B356-8FE0CA99F4A6}" srcOrd="7" destOrd="0" presId="urn:microsoft.com/office/officeart/2005/8/layout/hierarchy2"/>
    <dgm:cxn modelId="{51672616-285C-4673-9512-16A938274C25}" type="presParOf" srcId="{624FADB5-9E78-4312-B356-8FE0CA99F4A6}" destId="{C24F1CD7-B42C-47D9-ACF9-51ECB0164617}" srcOrd="0" destOrd="0" presId="urn:microsoft.com/office/officeart/2005/8/layout/hierarchy2"/>
    <dgm:cxn modelId="{0FE8BA67-B405-4807-B676-BE183330CC45}" type="presParOf" srcId="{624FADB5-9E78-4312-B356-8FE0CA99F4A6}" destId="{544C458D-C730-44D3-BD90-A3B46419AE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6D61C-26FD-4F32-A832-666132FF755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966BC6-AE49-4ECF-BE96-48B2E303B34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Взаимосвязь образовательных областей через систему развивающих игр с мячом</a:t>
          </a:r>
          <a:endParaRPr lang="ru-RU" sz="2000" b="1" dirty="0">
            <a:solidFill>
              <a:srgbClr val="FF0000"/>
            </a:solidFill>
          </a:endParaRPr>
        </a:p>
      </dgm:t>
    </dgm:pt>
    <dgm:pt modelId="{8A0E032F-C60F-4208-B410-24B9D5B7E0E0}" type="parTrans" cxnId="{72B23534-D81A-4288-A81A-8629E1C01AE9}">
      <dgm:prSet/>
      <dgm:spPr/>
      <dgm:t>
        <a:bodyPr/>
        <a:lstStyle/>
        <a:p>
          <a:endParaRPr lang="ru-RU"/>
        </a:p>
      </dgm:t>
    </dgm:pt>
    <dgm:pt modelId="{09C9C97C-02B9-4A10-8FC7-743AEDF7CA5E}" type="sibTrans" cxnId="{72B23534-D81A-4288-A81A-8629E1C01AE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Познавательное </a:t>
          </a:r>
        </a:p>
        <a:p>
          <a:r>
            <a:rPr lang="ru-RU" sz="2400" b="1" dirty="0" smtClean="0">
              <a:solidFill>
                <a:schemeClr val="tx1"/>
              </a:solidFill>
            </a:rPr>
            <a:t>развитие</a:t>
          </a:r>
          <a:endParaRPr lang="ru-RU" sz="2400" b="1" dirty="0">
            <a:solidFill>
              <a:schemeClr val="tx1"/>
            </a:solidFill>
          </a:endParaRPr>
        </a:p>
      </dgm:t>
    </dgm:pt>
    <dgm:pt modelId="{29E0FE42-BECD-4567-855D-8A444B127ED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1800" b="1" dirty="0">
            <a:solidFill>
              <a:schemeClr val="tx1"/>
            </a:solidFill>
          </a:endParaRPr>
        </a:p>
      </dgm:t>
    </dgm:pt>
    <dgm:pt modelId="{F75E4843-5BA5-450B-8ADC-D0C766722038}" type="parTrans" cxnId="{4F106C0B-8612-4A1A-9A6A-4A1C5824C263}">
      <dgm:prSet/>
      <dgm:spPr/>
      <dgm:t>
        <a:bodyPr/>
        <a:lstStyle/>
        <a:p>
          <a:endParaRPr lang="ru-RU"/>
        </a:p>
      </dgm:t>
    </dgm:pt>
    <dgm:pt modelId="{AE055B16-E725-4827-874D-7F0CBC76BCD3}" type="sibTrans" cxnId="{4F106C0B-8612-4A1A-9A6A-4A1C5824C263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800" b="1" dirty="0">
            <a:solidFill>
              <a:schemeClr val="tx1"/>
            </a:solidFill>
          </a:endParaRPr>
        </a:p>
      </dgm:t>
    </dgm:pt>
    <dgm:pt modelId="{BE53F736-C0EE-477C-9D98-D431F39FDA7C}">
      <dgm:prSet phldrT="[Текст]"/>
      <dgm:spPr/>
      <dgm:t>
        <a:bodyPr/>
        <a:lstStyle/>
        <a:p>
          <a:endParaRPr lang="ru-RU" dirty="0"/>
        </a:p>
      </dgm:t>
    </dgm:pt>
    <dgm:pt modelId="{CCC3CF1B-772A-4A19-AB68-4F5973539E52}" type="parTrans" cxnId="{90D02D58-76C4-4C02-9725-C7281C047405}">
      <dgm:prSet/>
      <dgm:spPr/>
      <dgm:t>
        <a:bodyPr/>
        <a:lstStyle/>
        <a:p>
          <a:endParaRPr lang="ru-RU"/>
        </a:p>
      </dgm:t>
    </dgm:pt>
    <dgm:pt modelId="{959BF0A5-F019-4B16-988F-4F47A877D964}" type="sibTrans" cxnId="{90D02D58-76C4-4C02-9725-C7281C047405}">
      <dgm:prSet/>
      <dgm:spPr/>
      <dgm:t>
        <a:bodyPr/>
        <a:lstStyle/>
        <a:p>
          <a:endParaRPr lang="ru-RU"/>
        </a:p>
      </dgm:t>
    </dgm:pt>
    <dgm:pt modelId="{19AEED81-F37A-46DA-92D8-99AB39EA8CD7}">
      <dgm:prSet phldrT="[Текст]" phldr="1"/>
      <dgm:spPr/>
      <dgm:t>
        <a:bodyPr/>
        <a:lstStyle/>
        <a:p>
          <a:endParaRPr lang="ru-RU" dirty="0"/>
        </a:p>
      </dgm:t>
    </dgm:pt>
    <dgm:pt modelId="{3769F515-6695-4981-902B-0DD32C81E294}" type="sibTrans" cxnId="{B2F11347-C205-41C5-9240-E9290A328183}">
      <dgm:prSet/>
      <dgm:spPr/>
      <dgm:t>
        <a:bodyPr/>
        <a:lstStyle/>
        <a:p>
          <a:endParaRPr lang="ru-RU"/>
        </a:p>
      </dgm:t>
    </dgm:pt>
    <dgm:pt modelId="{8369AC13-F1D0-475A-A4FE-A60D7115D682}" type="parTrans" cxnId="{B2F11347-C205-41C5-9240-E9290A328183}">
      <dgm:prSet/>
      <dgm:spPr/>
      <dgm:t>
        <a:bodyPr/>
        <a:lstStyle/>
        <a:p>
          <a:endParaRPr lang="ru-RU"/>
        </a:p>
      </dgm:t>
    </dgm:pt>
    <dgm:pt modelId="{22881709-C718-4F60-B9DF-CBA77A1885E5}">
      <dgm:prSet phldrT="[Текст]"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49C48B9F-DE49-432A-A4EF-841118A69CA8}" type="sibTrans" cxnId="{3286FC03-4967-4263-982A-46E7B2F508B6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Речевое развитие</a:t>
          </a:r>
          <a:endParaRPr lang="ru-RU" sz="2400" b="1" dirty="0">
            <a:solidFill>
              <a:schemeClr val="tx1"/>
            </a:solidFill>
          </a:endParaRPr>
        </a:p>
      </dgm:t>
    </dgm:pt>
    <dgm:pt modelId="{5B809A3F-C780-42F6-9591-FFF85237430A}" type="parTrans" cxnId="{3286FC03-4967-4263-982A-46E7B2F508B6}">
      <dgm:prSet/>
      <dgm:spPr/>
      <dgm:t>
        <a:bodyPr/>
        <a:lstStyle/>
        <a:p>
          <a:endParaRPr lang="ru-RU"/>
        </a:p>
      </dgm:t>
    </dgm:pt>
    <dgm:pt modelId="{A73EFE89-36F9-4F1C-AE9A-1857CD901043}" type="pres">
      <dgm:prSet presAssocID="{B236D61C-26FD-4F32-A832-666132FF755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44AF2B-2676-41B6-BD7F-50C5E379CE29}" type="pres">
      <dgm:prSet presAssocID="{22881709-C718-4F60-B9DF-CBA77A1885E5}" presName="composite" presStyleCnt="0"/>
      <dgm:spPr/>
      <dgm:t>
        <a:bodyPr/>
        <a:lstStyle/>
        <a:p>
          <a:endParaRPr lang="ru-RU"/>
        </a:p>
      </dgm:t>
    </dgm:pt>
    <dgm:pt modelId="{6C223DCB-9FC7-42E8-9286-EEC4AFCFF641}" type="pres">
      <dgm:prSet presAssocID="{22881709-C718-4F60-B9DF-CBA77A1885E5}" presName="Parent1" presStyleLbl="node1" presStyleIdx="0" presStyleCnt="6" custFlipVert="1" custScaleX="16811" custScaleY="2089" custLinFactNeighborX="31977" custLinFactNeighborY="-86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48300-935A-4CBF-992A-D4B5956A5370}" type="pres">
      <dgm:prSet presAssocID="{22881709-C718-4F60-B9DF-CBA77A1885E5}" presName="Childtext1" presStyleLbl="revTx" presStyleIdx="0" presStyleCnt="3" custScaleX="1872" custScaleY="34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24F55-7410-4517-82E3-D889A9EA9D14}" type="pres">
      <dgm:prSet presAssocID="{22881709-C718-4F60-B9DF-CBA77A1885E5}" presName="BalanceSpacing" presStyleCnt="0"/>
      <dgm:spPr/>
      <dgm:t>
        <a:bodyPr/>
        <a:lstStyle/>
        <a:p>
          <a:endParaRPr lang="ru-RU"/>
        </a:p>
      </dgm:t>
    </dgm:pt>
    <dgm:pt modelId="{03C84018-435D-42E6-9CAC-A756862535CA}" type="pres">
      <dgm:prSet presAssocID="{22881709-C718-4F60-B9DF-CBA77A1885E5}" presName="BalanceSpacing1" presStyleCnt="0"/>
      <dgm:spPr/>
      <dgm:t>
        <a:bodyPr/>
        <a:lstStyle/>
        <a:p>
          <a:endParaRPr lang="ru-RU"/>
        </a:p>
      </dgm:t>
    </dgm:pt>
    <dgm:pt modelId="{3CD7A33C-963C-44DA-A1C5-ACA846E317E8}" type="pres">
      <dgm:prSet presAssocID="{49C48B9F-DE49-432A-A4EF-841118A69CA8}" presName="Accent1Text" presStyleLbl="node1" presStyleIdx="1" presStyleCnt="6" custScaleX="160026" custLinFactNeighborX="-5162" custLinFactNeighborY="-1"/>
      <dgm:spPr/>
      <dgm:t>
        <a:bodyPr/>
        <a:lstStyle/>
        <a:p>
          <a:endParaRPr lang="ru-RU"/>
        </a:p>
      </dgm:t>
    </dgm:pt>
    <dgm:pt modelId="{2803985C-A005-4ADA-957F-C5A4A36E7BA0}" type="pres">
      <dgm:prSet presAssocID="{49C48B9F-DE49-432A-A4EF-841118A69CA8}" presName="spaceBetweenRectangles" presStyleCnt="0"/>
      <dgm:spPr/>
      <dgm:t>
        <a:bodyPr/>
        <a:lstStyle/>
        <a:p>
          <a:endParaRPr lang="ru-RU"/>
        </a:p>
      </dgm:t>
    </dgm:pt>
    <dgm:pt modelId="{A4A51A3F-EEFB-4326-B510-CD6BB325D253}" type="pres">
      <dgm:prSet presAssocID="{95966BC6-AE49-4ECF-BE96-48B2E303B345}" presName="composite" presStyleCnt="0"/>
      <dgm:spPr/>
      <dgm:t>
        <a:bodyPr/>
        <a:lstStyle/>
        <a:p>
          <a:endParaRPr lang="ru-RU"/>
        </a:p>
      </dgm:t>
    </dgm:pt>
    <dgm:pt modelId="{C1CC96E1-BA7B-45A9-9F99-F6A7A3416F83}" type="pres">
      <dgm:prSet presAssocID="{95966BC6-AE49-4ECF-BE96-48B2E303B345}" presName="Parent1" presStyleLbl="node1" presStyleIdx="2" presStyleCnt="6" custScaleX="158899" custLinFactNeighborX="32436" custLinFactNeighborY="78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5141-5345-48BE-917A-6A4C7A6CF73A}" type="pres">
      <dgm:prSet presAssocID="{95966BC6-AE49-4ECF-BE96-48B2E303B345}" presName="Childtext1" presStyleLbl="revTx" presStyleIdx="1" presStyleCnt="3" custScaleX="21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39140-BCD9-4AD2-984F-614EC1552BFF}" type="pres">
      <dgm:prSet presAssocID="{95966BC6-AE49-4ECF-BE96-48B2E303B345}" presName="BalanceSpacing" presStyleCnt="0"/>
      <dgm:spPr/>
      <dgm:t>
        <a:bodyPr/>
        <a:lstStyle/>
        <a:p>
          <a:endParaRPr lang="ru-RU"/>
        </a:p>
      </dgm:t>
    </dgm:pt>
    <dgm:pt modelId="{2D73712D-CE87-4D16-9700-F9F865AE27AD}" type="pres">
      <dgm:prSet presAssocID="{95966BC6-AE49-4ECF-BE96-48B2E303B345}" presName="BalanceSpacing1" presStyleCnt="0"/>
      <dgm:spPr/>
      <dgm:t>
        <a:bodyPr/>
        <a:lstStyle/>
        <a:p>
          <a:endParaRPr lang="ru-RU"/>
        </a:p>
      </dgm:t>
    </dgm:pt>
    <dgm:pt modelId="{78B7C3E6-AC38-40D5-98DB-1FC13DC48C5B}" type="pres">
      <dgm:prSet presAssocID="{09C9C97C-02B9-4A10-8FC7-743AEDF7CA5E}" presName="Accent1Text" presStyleLbl="node1" presStyleIdx="3" presStyleCnt="6" custScaleX="168065" custLinFactNeighborX="15997" custLinFactNeighborY="-84881"/>
      <dgm:spPr/>
      <dgm:t>
        <a:bodyPr/>
        <a:lstStyle/>
        <a:p>
          <a:endParaRPr lang="ru-RU"/>
        </a:p>
      </dgm:t>
    </dgm:pt>
    <dgm:pt modelId="{752665AE-6C27-4121-88B1-3066612C408D}" type="pres">
      <dgm:prSet presAssocID="{09C9C97C-02B9-4A10-8FC7-743AEDF7CA5E}" presName="spaceBetweenRectangles" presStyleCnt="0"/>
      <dgm:spPr/>
      <dgm:t>
        <a:bodyPr/>
        <a:lstStyle/>
        <a:p>
          <a:endParaRPr lang="ru-RU"/>
        </a:p>
      </dgm:t>
    </dgm:pt>
    <dgm:pt modelId="{522DAA7F-9F7F-484F-84ED-C535DCD02836}" type="pres">
      <dgm:prSet presAssocID="{29E0FE42-BECD-4567-855D-8A444B127ED8}" presName="composite" presStyleCnt="0"/>
      <dgm:spPr/>
      <dgm:t>
        <a:bodyPr/>
        <a:lstStyle/>
        <a:p>
          <a:endParaRPr lang="ru-RU"/>
        </a:p>
      </dgm:t>
    </dgm:pt>
    <dgm:pt modelId="{BFA222E2-A90E-4437-BAB8-BEBEA4EE3024}" type="pres">
      <dgm:prSet presAssocID="{29E0FE42-BECD-4567-855D-8A444B127ED8}" presName="Parent1" presStyleLbl="node1" presStyleIdx="4" presStyleCnt="6" custScaleX="132463" custLinFactX="36511" custLinFactNeighborX="100000" custLinFactNeighborY="-686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9FEDB-68AB-4FA3-9D17-D0B23D27F74C}" type="pres">
      <dgm:prSet presAssocID="{29E0FE42-BECD-4567-855D-8A444B127ED8}" presName="Childtext1" presStyleLbl="revTx" presStyleIdx="2" presStyleCnt="3" custLinFactNeighborX="6510" custLinFactNeighborY="2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4C9F2-E794-4946-B295-2E11326AD3E0}" type="pres">
      <dgm:prSet presAssocID="{29E0FE42-BECD-4567-855D-8A444B127ED8}" presName="BalanceSpacing" presStyleCnt="0"/>
      <dgm:spPr/>
      <dgm:t>
        <a:bodyPr/>
        <a:lstStyle/>
        <a:p>
          <a:endParaRPr lang="ru-RU"/>
        </a:p>
      </dgm:t>
    </dgm:pt>
    <dgm:pt modelId="{77376323-9CC8-4A5B-ACB2-2C9043413A51}" type="pres">
      <dgm:prSet presAssocID="{29E0FE42-BECD-4567-855D-8A444B127ED8}" presName="BalanceSpacing1" presStyleCnt="0"/>
      <dgm:spPr/>
      <dgm:t>
        <a:bodyPr/>
        <a:lstStyle/>
        <a:p>
          <a:endParaRPr lang="ru-RU"/>
        </a:p>
      </dgm:t>
    </dgm:pt>
    <dgm:pt modelId="{D6E82D08-E568-41AC-906F-C79B5838548B}" type="pres">
      <dgm:prSet presAssocID="{AE055B16-E725-4827-874D-7F0CBC76BCD3}" presName="Accent1Text" presStyleLbl="node1" presStyleIdx="5" presStyleCnt="6" custScaleX="172541" custScaleY="68303" custLinFactNeighborX="87157" custLinFactNeighborY="12490"/>
      <dgm:spPr/>
      <dgm:t>
        <a:bodyPr/>
        <a:lstStyle/>
        <a:p>
          <a:endParaRPr lang="ru-RU"/>
        </a:p>
      </dgm:t>
    </dgm:pt>
  </dgm:ptLst>
  <dgm:cxnLst>
    <dgm:cxn modelId="{9DCBAF9E-F390-4B79-81BA-EAE7559BFD46}" type="presOf" srcId="{29E0FE42-BECD-4567-855D-8A444B127ED8}" destId="{BFA222E2-A90E-4437-BAB8-BEBEA4EE3024}" srcOrd="0" destOrd="0" presId="urn:microsoft.com/office/officeart/2008/layout/AlternatingHexagons"/>
    <dgm:cxn modelId="{B2F11347-C205-41C5-9240-E9290A328183}" srcId="{22881709-C718-4F60-B9DF-CBA77A1885E5}" destId="{19AEED81-F37A-46DA-92D8-99AB39EA8CD7}" srcOrd="0" destOrd="0" parTransId="{8369AC13-F1D0-475A-A4FE-A60D7115D682}" sibTransId="{3769F515-6695-4981-902B-0DD32C81E294}"/>
    <dgm:cxn modelId="{5AE403DC-F40A-4686-BDB9-64F9A077689B}" type="presOf" srcId="{22881709-C718-4F60-B9DF-CBA77A1885E5}" destId="{6C223DCB-9FC7-42E8-9286-EEC4AFCFF641}" srcOrd="0" destOrd="0" presId="urn:microsoft.com/office/officeart/2008/layout/AlternatingHexagons"/>
    <dgm:cxn modelId="{90D02D58-76C4-4C02-9725-C7281C047405}" srcId="{29E0FE42-BECD-4567-855D-8A444B127ED8}" destId="{BE53F736-C0EE-477C-9D98-D431F39FDA7C}" srcOrd="0" destOrd="0" parTransId="{CCC3CF1B-772A-4A19-AB68-4F5973539E52}" sibTransId="{959BF0A5-F019-4B16-988F-4F47A877D964}"/>
    <dgm:cxn modelId="{84B67805-4296-4846-A310-34B3AEACB8E6}" type="presOf" srcId="{19AEED81-F37A-46DA-92D8-99AB39EA8CD7}" destId="{DC148300-935A-4CBF-992A-D4B5956A5370}" srcOrd="0" destOrd="0" presId="urn:microsoft.com/office/officeart/2008/layout/AlternatingHexagons"/>
    <dgm:cxn modelId="{9F494CC0-16FC-446A-BDDD-557F4D257D8E}" type="presOf" srcId="{95966BC6-AE49-4ECF-BE96-48B2E303B345}" destId="{C1CC96E1-BA7B-45A9-9F99-F6A7A3416F83}" srcOrd="0" destOrd="0" presId="urn:microsoft.com/office/officeart/2008/layout/AlternatingHexagons"/>
    <dgm:cxn modelId="{3286FC03-4967-4263-982A-46E7B2F508B6}" srcId="{B236D61C-26FD-4F32-A832-666132FF755A}" destId="{22881709-C718-4F60-B9DF-CBA77A1885E5}" srcOrd="0" destOrd="0" parTransId="{5B809A3F-C780-42F6-9591-FFF85237430A}" sibTransId="{49C48B9F-DE49-432A-A4EF-841118A69CA8}"/>
    <dgm:cxn modelId="{6B8537E0-621E-4E8F-9ECC-DC99079F4B95}" type="presOf" srcId="{09C9C97C-02B9-4A10-8FC7-743AEDF7CA5E}" destId="{78B7C3E6-AC38-40D5-98DB-1FC13DC48C5B}" srcOrd="0" destOrd="0" presId="urn:microsoft.com/office/officeart/2008/layout/AlternatingHexagons"/>
    <dgm:cxn modelId="{26D1DCD9-7B94-40BD-8F59-8DFD8A3A621D}" type="presOf" srcId="{49C48B9F-DE49-432A-A4EF-841118A69CA8}" destId="{3CD7A33C-963C-44DA-A1C5-ACA846E317E8}" srcOrd="0" destOrd="0" presId="urn:microsoft.com/office/officeart/2008/layout/AlternatingHexagons"/>
    <dgm:cxn modelId="{ED5ABE78-D8CF-4134-904B-AFA8721C48B1}" type="presOf" srcId="{BE53F736-C0EE-477C-9D98-D431F39FDA7C}" destId="{6C49FEDB-68AB-4FA3-9D17-D0B23D27F74C}" srcOrd="0" destOrd="0" presId="urn:microsoft.com/office/officeart/2008/layout/AlternatingHexagons"/>
    <dgm:cxn modelId="{4F106C0B-8612-4A1A-9A6A-4A1C5824C263}" srcId="{B236D61C-26FD-4F32-A832-666132FF755A}" destId="{29E0FE42-BECD-4567-855D-8A444B127ED8}" srcOrd="2" destOrd="0" parTransId="{F75E4843-5BA5-450B-8ADC-D0C766722038}" sibTransId="{AE055B16-E725-4827-874D-7F0CBC76BCD3}"/>
    <dgm:cxn modelId="{57C3EA3D-DA7A-4023-B6BA-3C84EDE9E508}" type="presOf" srcId="{AE055B16-E725-4827-874D-7F0CBC76BCD3}" destId="{D6E82D08-E568-41AC-906F-C79B5838548B}" srcOrd="0" destOrd="0" presId="urn:microsoft.com/office/officeart/2008/layout/AlternatingHexagons"/>
    <dgm:cxn modelId="{9D5C02DC-487E-42B2-87FD-2499C3DE6456}" type="presOf" srcId="{B236D61C-26FD-4F32-A832-666132FF755A}" destId="{A73EFE89-36F9-4F1C-AE9A-1857CD901043}" srcOrd="0" destOrd="0" presId="urn:microsoft.com/office/officeart/2008/layout/AlternatingHexagons"/>
    <dgm:cxn modelId="{72B23534-D81A-4288-A81A-8629E1C01AE9}" srcId="{B236D61C-26FD-4F32-A832-666132FF755A}" destId="{95966BC6-AE49-4ECF-BE96-48B2E303B345}" srcOrd="1" destOrd="0" parTransId="{8A0E032F-C60F-4208-B410-24B9D5B7E0E0}" sibTransId="{09C9C97C-02B9-4A10-8FC7-743AEDF7CA5E}"/>
    <dgm:cxn modelId="{F0259ABF-3223-4EB1-BD93-B85701B25CBD}" type="presParOf" srcId="{A73EFE89-36F9-4F1C-AE9A-1857CD901043}" destId="{EA44AF2B-2676-41B6-BD7F-50C5E379CE29}" srcOrd="0" destOrd="0" presId="urn:microsoft.com/office/officeart/2008/layout/AlternatingHexagons"/>
    <dgm:cxn modelId="{976AD522-EB1C-4737-A888-A6E4B328EBC2}" type="presParOf" srcId="{EA44AF2B-2676-41B6-BD7F-50C5E379CE29}" destId="{6C223DCB-9FC7-42E8-9286-EEC4AFCFF641}" srcOrd="0" destOrd="0" presId="urn:microsoft.com/office/officeart/2008/layout/AlternatingHexagons"/>
    <dgm:cxn modelId="{79EE8D51-A0F1-49C6-BF86-C3ECF7EC2D45}" type="presParOf" srcId="{EA44AF2B-2676-41B6-BD7F-50C5E379CE29}" destId="{DC148300-935A-4CBF-992A-D4B5956A5370}" srcOrd="1" destOrd="0" presId="urn:microsoft.com/office/officeart/2008/layout/AlternatingHexagons"/>
    <dgm:cxn modelId="{B2AA476B-966B-4190-825E-60960FC7C845}" type="presParOf" srcId="{EA44AF2B-2676-41B6-BD7F-50C5E379CE29}" destId="{1F224F55-7410-4517-82E3-D889A9EA9D14}" srcOrd="2" destOrd="0" presId="urn:microsoft.com/office/officeart/2008/layout/AlternatingHexagons"/>
    <dgm:cxn modelId="{CCFE732B-906E-4D51-85C3-6232F4612CE4}" type="presParOf" srcId="{EA44AF2B-2676-41B6-BD7F-50C5E379CE29}" destId="{03C84018-435D-42E6-9CAC-A756862535CA}" srcOrd="3" destOrd="0" presId="urn:microsoft.com/office/officeart/2008/layout/AlternatingHexagons"/>
    <dgm:cxn modelId="{3F40AAE1-809B-48B2-8717-35E2EA5490CB}" type="presParOf" srcId="{EA44AF2B-2676-41B6-BD7F-50C5E379CE29}" destId="{3CD7A33C-963C-44DA-A1C5-ACA846E317E8}" srcOrd="4" destOrd="0" presId="urn:microsoft.com/office/officeart/2008/layout/AlternatingHexagons"/>
    <dgm:cxn modelId="{D865C79B-779E-4244-966C-9FAEA48CDB77}" type="presParOf" srcId="{A73EFE89-36F9-4F1C-AE9A-1857CD901043}" destId="{2803985C-A005-4ADA-957F-C5A4A36E7BA0}" srcOrd="1" destOrd="0" presId="urn:microsoft.com/office/officeart/2008/layout/AlternatingHexagons"/>
    <dgm:cxn modelId="{2331CB7F-9028-4DBC-B7AA-5AAC2BB035F8}" type="presParOf" srcId="{A73EFE89-36F9-4F1C-AE9A-1857CD901043}" destId="{A4A51A3F-EEFB-4326-B510-CD6BB325D253}" srcOrd="2" destOrd="0" presId="urn:microsoft.com/office/officeart/2008/layout/AlternatingHexagons"/>
    <dgm:cxn modelId="{C361FB84-61B3-4A16-8D3A-AE33EC2D2319}" type="presParOf" srcId="{A4A51A3F-EEFB-4326-B510-CD6BB325D253}" destId="{C1CC96E1-BA7B-45A9-9F99-F6A7A3416F83}" srcOrd="0" destOrd="0" presId="urn:microsoft.com/office/officeart/2008/layout/AlternatingHexagons"/>
    <dgm:cxn modelId="{6A67A868-F4C0-4D29-ACD2-9B66BEFF4AE3}" type="presParOf" srcId="{A4A51A3F-EEFB-4326-B510-CD6BB325D253}" destId="{A2405141-5345-48BE-917A-6A4C7A6CF73A}" srcOrd="1" destOrd="0" presId="urn:microsoft.com/office/officeart/2008/layout/AlternatingHexagons"/>
    <dgm:cxn modelId="{95FBE410-61EE-4426-B33E-D6353FC370CA}" type="presParOf" srcId="{A4A51A3F-EEFB-4326-B510-CD6BB325D253}" destId="{34F39140-BCD9-4AD2-984F-614EC1552BFF}" srcOrd="2" destOrd="0" presId="urn:microsoft.com/office/officeart/2008/layout/AlternatingHexagons"/>
    <dgm:cxn modelId="{FE7D5890-7A93-4239-812B-1C36129E8F91}" type="presParOf" srcId="{A4A51A3F-EEFB-4326-B510-CD6BB325D253}" destId="{2D73712D-CE87-4D16-9700-F9F865AE27AD}" srcOrd="3" destOrd="0" presId="urn:microsoft.com/office/officeart/2008/layout/AlternatingHexagons"/>
    <dgm:cxn modelId="{0AEFA059-BCC4-44D3-A21F-DA9E34A56C10}" type="presParOf" srcId="{A4A51A3F-EEFB-4326-B510-CD6BB325D253}" destId="{78B7C3E6-AC38-40D5-98DB-1FC13DC48C5B}" srcOrd="4" destOrd="0" presId="urn:microsoft.com/office/officeart/2008/layout/AlternatingHexagons"/>
    <dgm:cxn modelId="{056BF3A2-D550-4CFF-B9AD-D39BA14396CF}" type="presParOf" srcId="{A73EFE89-36F9-4F1C-AE9A-1857CD901043}" destId="{752665AE-6C27-4121-88B1-3066612C408D}" srcOrd="3" destOrd="0" presId="urn:microsoft.com/office/officeart/2008/layout/AlternatingHexagons"/>
    <dgm:cxn modelId="{4275C8AF-2B43-413F-BFD9-392856D2A42C}" type="presParOf" srcId="{A73EFE89-36F9-4F1C-AE9A-1857CD901043}" destId="{522DAA7F-9F7F-484F-84ED-C535DCD02836}" srcOrd="4" destOrd="0" presId="urn:microsoft.com/office/officeart/2008/layout/AlternatingHexagons"/>
    <dgm:cxn modelId="{2D314713-AEEA-453E-9050-009369A27916}" type="presParOf" srcId="{522DAA7F-9F7F-484F-84ED-C535DCD02836}" destId="{BFA222E2-A90E-4437-BAB8-BEBEA4EE3024}" srcOrd="0" destOrd="0" presId="urn:microsoft.com/office/officeart/2008/layout/AlternatingHexagons"/>
    <dgm:cxn modelId="{10C92AAA-07E9-45BF-8A83-96749BD98AE2}" type="presParOf" srcId="{522DAA7F-9F7F-484F-84ED-C535DCD02836}" destId="{6C49FEDB-68AB-4FA3-9D17-D0B23D27F74C}" srcOrd="1" destOrd="0" presId="urn:microsoft.com/office/officeart/2008/layout/AlternatingHexagons"/>
    <dgm:cxn modelId="{58756DFF-14E2-477B-8282-06744646CC10}" type="presParOf" srcId="{522DAA7F-9F7F-484F-84ED-C535DCD02836}" destId="{2CE4C9F2-E794-4946-B295-2E11326AD3E0}" srcOrd="2" destOrd="0" presId="urn:microsoft.com/office/officeart/2008/layout/AlternatingHexagons"/>
    <dgm:cxn modelId="{9F5D239A-1204-4EE4-8AA7-0A056A282857}" type="presParOf" srcId="{522DAA7F-9F7F-484F-84ED-C535DCD02836}" destId="{77376323-9CC8-4A5B-ACB2-2C9043413A51}" srcOrd="3" destOrd="0" presId="urn:microsoft.com/office/officeart/2008/layout/AlternatingHexagons"/>
    <dgm:cxn modelId="{3D72E8E2-A7EF-4CCE-BED8-22627BFDE6B3}" type="presParOf" srcId="{522DAA7F-9F7F-484F-84ED-C535DCD02836}" destId="{D6E82D08-E568-41AC-906F-C79B5838548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C6262-60C9-4855-A5A9-C8F36492BEBE}" type="doc">
      <dgm:prSet loTypeId="urn:microsoft.com/office/officeart/2005/8/layout/vList4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511BC5-CC89-4311-92B4-574E2955BEF5}">
      <dgm:prSet phldrT="[Текст]" custT="1"/>
      <dgm:spPr/>
      <dgm:t>
        <a:bodyPr/>
        <a:lstStyle/>
        <a:p>
          <a:r>
            <a:rPr lang="ru-RU" sz="2400" b="1" dirty="0" smtClean="0"/>
            <a:t>-Развитие умственной деятельности</a:t>
          </a:r>
        </a:p>
        <a:p>
          <a:r>
            <a:rPr lang="ru-RU" sz="2400" b="1" dirty="0" smtClean="0"/>
            <a:t>-Развитие мелкой моторики</a:t>
          </a:r>
          <a:r>
            <a:rPr lang="ru-RU" sz="2400" dirty="0" smtClean="0"/>
            <a:t> </a:t>
          </a:r>
          <a:endParaRPr lang="ru-RU" sz="2400" dirty="0"/>
        </a:p>
      </dgm:t>
    </dgm:pt>
    <dgm:pt modelId="{5BFB770B-E392-43EB-B892-D2E07DAF3853}" type="parTrans" cxnId="{FBBAD704-9836-4671-B10D-EAAED125492D}">
      <dgm:prSet/>
      <dgm:spPr/>
      <dgm:t>
        <a:bodyPr/>
        <a:lstStyle/>
        <a:p>
          <a:endParaRPr lang="ru-RU"/>
        </a:p>
      </dgm:t>
    </dgm:pt>
    <dgm:pt modelId="{9CCC4D3B-0011-417E-9C3D-64ACF4CAB626}" type="sibTrans" cxnId="{FBBAD704-9836-4671-B10D-EAAED125492D}">
      <dgm:prSet/>
      <dgm:spPr/>
      <dgm:t>
        <a:bodyPr/>
        <a:lstStyle/>
        <a:p>
          <a:endParaRPr lang="ru-RU"/>
        </a:p>
      </dgm:t>
    </dgm:pt>
    <dgm:pt modelId="{367701D5-31EF-4386-BCDD-7D0CCAEBB104}">
      <dgm:prSet phldrT="[Текст]" custT="1"/>
      <dgm:spPr/>
      <dgm:t>
        <a:bodyPr/>
        <a:lstStyle/>
        <a:p>
          <a:r>
            <a:rPr lang="ru-RU" sz="2400" b="1" dirty="0" smtClean="0"/>
            <a:t>-Стимулирует речевую активность</a:t>
          </a:r>
        </a:p>
        <a:p>
          <a:r>
            <a:rPr lang="ru-RU" sz="2400" b="1" dirty="0" smtClean="0"/>
            <a:t>-Использование  игр с мячом в разных видах деятельности детей </a:t>
          </a:r>
          <a:endParaRPr lang="ru-RU" sz="2400" b="1" dirty="0"/>
        </a:p>
      </dgm:t>
    </dgm:pt>
    <dgm:pt modelId="{3EA85CC8-017A-41B9-BF77-3F87CE1D1D3C}" type="parTrans" cxnId="{9535D8BD-89C5-446D-8867-2141A4C35832}">
      <dgm:prSet/>
      <dgm:spPr/>
      <dgm:t>
        <a:bodyPr/>
        <a:lstStyle/>
        <a:p>
          <a:endParaRPr lang="ru-RU"/>
        </a:p>
      </dgm:t>
    </dgm:pt>
    <dgm:pt modelId="{EF91A23F-8DF6-40C1-8A07-AAD4389A1A2D}" type="sibTrans" cxnId="{9535D8BD-89C5-446D-8867-2141A4C35832}">
      <dgm:prSet/>
      <dgm:spPr/>
      <dgm:t>
        <a:bodyPr/>
        <a:lstStyle/>
        <a:p>
          <a:endParaRPr lang="ru-RU"/>
        </a:p>
      </dgm:t>
    </dgm:pt>
    <dgm:pt modelId="{50C07E5E-019F-4CAA-86EC-6CEE04CF570A}">
      <dgm:prSet phldrT="[Текст]"/>
      <dgm:spPr/>
      <dgm:t>
        <a:bodyPr/>
        <a:lstStyle/>
        <a:p>
          <a:endParaRPr lang="ru-RU" sz="1500" dirty="0"/>
        </a:p>
      </dgm:t>
    </dgm:pt>
    <dgm:pt modelId="{BEFA21CD-4D5E-42DE-9CAB-A760FEBF68F9}" type="parTrans" cxnId="{C7EEC0D2-1314-4B2B-B0BD-BD305667D724}">
      <dgm:prSet/>
      <dgm:spPr/>
      <dgm:t>
        <a:bodyPr/>
        <a:lstStyle/>
        <a:p>
          <a:endParaRPr lang="ru-RU"/>
        </a:p>
      </dgm:t>
    </dgm:pt>
    <dgm:pt modelId="{2B8F77BA-A373-486C-AE3D-20A10BA1514E}" type="sibTrans" cxnId="{C7EEC0D2-1314-4B2B-B0BD-BD305667D724}">
      <dgm:prSet/>
      <dgm:spPr/>
      <dgm:t>
        <a:bodyPr/>
        <a:lstStyle/>
        <a:p>
          <a:endParaRPr lang="ru-RU"/>
        </a:p>
      </dgm:t>
    </dgm:pt>
    <dgm:pt modelId="{61A40326-20D5-49F8-BB23-0A47F611B49F}">
      <dgm:prSet phldrT="[Текст]"/>
      <dgm:spPr/>
      <dgm:t>
        <a:bodyPr/>
        <a:lstStyle/>
        <a:p>
          <a:endParaRPr lang="ru-RU" sz="1500" dirty="0"/>
        </a:p>
      </dgm:t>
    </dgm:pt>
    <dgm:pt modelId="{7AA41B00-1121-412C-B095-3562C4F45F69}" type="parTrans" cxnId="{00FD4FD6-D502-4465-B68C-73ACCDF7DC38}">
      <dgm:prSet/>
      <dgm:spPr/>
      <dgm:t>
        <a:bodyPr/>
        <a:lstStyle/>
        <a:p>
          <a:endParaRPr lang="ru-RU"/>
        </a:p>
      </dgm:t>
    </dgm:pt>
    <dgm:pt modelId="{5FF63687-0822-430F-A135-95959A11E27D}" type="sibTrans" cxnId="{00FD4FD6-D502-4465-B68C-73ACCDF7DC38}">
      <dgm:prSet/>
      <dgm:spPr/>
      <dgm:t>
        <a:bodyPr/>
        <a:lstStyle/>
        <a:p>
          <a:endParaRPr lang="ru-RU"/>
        </a:p>
      </dgm:t>
    </dgm:pt>
    <dgm:pt modelId="{702D2525-658E-417E-A307-3625F45E2626}">
      <dgm:prSet phldrT="[Текст]" custT="1"/>
      <dgm:spPr/>
      <dgm:t>
        <a:bodyPr/>
        <a:lstStyle/>
        <a:p>
          <a:endParaRPr lang="ru-RU" sz="2800" b="1" dirty="0">
            <a:solidFill>
              <a:srgbClr val="0070C0"/>
            </a:solidFill>
          </a:endParaRPr>
        </a:p>
      </dgm:t>
    </dgm:pt>
    <dgm:pt modelId="{CEB0C1E9-2F18-4AED-BE70-74D4A3BE5EE0}" type="parTrans" cxnId="{4E579316-07F4-4935-93A3-472E1B23F5D2}">
      <dgm:prSet/>
      <dgm:spPr/>
      <dgm:t>
        <a:bodyPr/>
        <a:lstStyle/>
        <a:p>
          <a:endParaRPr lang="ru-RU"/>
        </a:p>
      </dgm:t>
    </dgm:pt>
    <dgm:pt modelId="{B5FBB6BE-0F3C-4EAE-B146-299C317DA7FB}" type="sibTrans" cxnId="{4E579316-07F4-4935-93A3-472E1B23F5D2}">
      <dgm:prSet/>
      <dgm:spPr/>
      <dgm:t>
        <a:bodyPr/>
        <a:lstStyle/>
        <a:p>
          <a:endParaRPr lang="ru-RU"/>
        </a:p>
      </dgm:t>
    </dgm:pt>
    <dgm:pt modelId="{FFF11F74-72C0-4D77-B984-5F293387A418}">
      <dgm:prSet/>
      <dgm:spPr/>
      <dgm:t>
        <a:bodyPr/>
        <a:lstStyle/>
        <a:p>
          <a:endParaRPr lang="ru-RU" sz="3600" dirty="0"/>
        </a:p>
      </dgm:t>
    </dgm:pt>
    <dgm:pt modelId="{B3B966EF-50B9-4769-A56A-3876E773A2C1}" type="parTrans" cxnId="{754F730E-42E4-40A3-940D-01B039293438}">
      <dgm:prSet/>
      <dgm:spPr/>
      <dgm:t>
        <a:bodyPr/>
        <a:lstStyle/>
        <a:p>
          <a:endParaRPr lang="ru-RU"/>
        </a:p>
      </dgm:t>
    </dgm:pt>
    <dgm:pt modelId="{10967FA6-7AF1-44FC-877C-6328ECE44A32}" type="sibTrans" cxnId="{754F730E-42E4-40A3-940D-01B039293438}">
      <dgm:prSet/>
      <dgm:spPr/>
      <dgm:t>
        <a:bodyPr/>
        <a:lstStyle/>
        <a:p>
          <a:endParaRPr lang="ru-RU"/>
        </a:p>
      </dgm:t>
    </dgm:pt>
    <dgm:pt modelId="{1AC7FD76-5A56-4100-B94D-2DBB34FA0300}">
      <dgm:prSet/>
      <dgm:spPr/>
      <dgm:t>
        <a:bodyPr/>
        <a:lstStyle/>
        <a:p>
          <a:endParaRPr lang="ru-RU" sz="3600" dirty="0"/>
        </a:p>
      </dgm:t>
    </dgm:pt>
    <dgm:pt modelId="{86525C3A-ACA0-4E36-997E-C9BC74246390}" type="parTrans" cxnId="{FE1FAC63-F71B-4DD2-9359-9BCD774442AC}">
      <dgm:prSet/>
      <dgm:spPr/>
      <dgm:t>
        <a:bodyPr/>
        <a:lstStyle/>
        <a:p>
          <a:endParaRPr lang="ru-RU"/>
        </a:p>
      </dgm:t>
    </dgm:pt>
    <dgm:pt modelId="{942731E6-7120-46FB-A758-E3AB15B120E7}" type="sibTrans" cxnId="{FE1FAC63-F71B-4DD2-9359-9BCD774442AC}">
      <dgm:prSet/>
      <dgm:spPr/>
      <dgm:t>
        <a:bodyPr/>
        <a:lstStyle/>
        <a:p>
          <a:endParaRPr lang="ru-RU"/>
        </a:p>
      </dgm:t>
    </dgm:pt>
    <dgm:pt modelId="{28B855E0-4C88-47DA-9CDC-B66DAE8FFBAB}" type="pres">
      <dgm:prSet presAssocID="{F53C6262-60C9-4855-A5A9-C8F36492BE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837AA-3E49-4C54-9296-44A44932B297}" type="pres">
      <dgm:prSet presAssocID="{23511BC5-CC89-4311-92B4-574E2955BEF5}" presName="comp" presStyleCnt="0"/>
      <dgm:spPr/>
    </dgm:pt>
    <dgm:pt modelId="{E0EF2433-683C-4E7F-A0DD-95BF9D1B881C}" type="pres">
      <dgm:prSet presAssocID="{23511BC5-CC89-4311-92B4-574E2955BEF5}" presName="box" presStyleLbl="node1" presStyleIdx="0" presStyleCnt="2" custLinFactY="-100000" custLinFactNeighborX="5906" custLinFactNeighborY="-194836"/>
      <dgm:spPr/>
      <dgm:t>
        <a:bodyPr/>
        <a:lstStyle/>
        <a:p>
          <a:endParaRPr lang="ru-RU"/>
        </a:p>
      </dgm:t>
    </dgm:pt>
    <dgm:pt modelId="{A903C390-3525-4D26-868F-37BA794E06A0}" type="pres">
      <dgm:prSet presAssocID="{23511BC5-CC89-4311-92B4-574E2955BEF5}" presName="img" presStyleLbl="fgImgPlace1" presStyleIdx="0" presStyleCnt="2" custScaleX="64687" custScaleY="45720" custLinFactNeighborX="-17048" custLinFactNeighborY="-21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0F0C4CC-31EF-4240-ADDB-9F849161A289}" type="pres">
      <dgm:prSet presAssocID="{23511BC5-CC89-4311-92B4-574E2955BEF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20038-B14D-4FBE-A225-86D26D4732BE}" type="pres">
      <dgm:prSet presAssocID="{9CCC4D3B-0011-417E-9C3D-64ACF4CAB626}" presName="spacer" presStyleCnt="0"/>
      <dgm:spPr/>
    </dgm:pt>
    <dgm:pt modelId="{E731F24C-6467-459C-AB8F-5244166B8EA0}" type="pres">
      <dgm:prSet presAssocID="{367701D5-31EF-4386-BCDD-7D0CCAEBB104}" presName="comp" presStyleCnt="0"/>
      <dgm:spPr/>
    </dgm:pt>
    <dgm:pt modelId="{0F80BC95-2BD7-4857-B973-9711D4EC8468}" type="pres">
      <dgm:prSet presAssocID="{367701D5-31EF-4386-BCDD-7D0CCAEBB104}" presName="box" presStyleLbl="node1" presStyleIdx="1" presStyleCnt="2"/>
      <dgm:spPr/>
      <dgm:t>
        <a:bodyPr/>
        <a:lstStyle/>
        <a:p>
          <a:endParaRPr lang="ru-RU"/>
        </a:p>
      </dgm:t>
    </dgm:pt>
    <dgm:pt modelId="{72214F98-5D18-43CB-A5DB-F1512C3CB90A}" type="pres">
      <dgm:prSet presAssocID="{367701D5-31EF-4386-BCDD-7D0CCAEBB104}" presName="img" presStyleLbl="fgImgPlace1" presStyleIdx="1" presStyleCnt="2" custScaleX="64687" custScaleY="50440" custLinFactNeighborX="-17048" custLinFactNeighborY="-66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6F9E65-CE4E-4DC0-B98B-B953318E5623}" type="pres">
      <dgm:prSet presAssocID="{367701D5-31EF-4386-BCDD-7D0CCAEBB10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EB3DD-52B3-474C-8FE5-37FB7513C25F}" type="presOf" srcId="{367701D5-31EF-4386-BCDD-7D0CCAEBB104}" destId="{0F80BC95-2BD7-4857-B973-9711D4EC8468}" srcOrd="0" destOrd="0" presId="urn:microsoft.com/office/officeart/2005/8/layout/vList4#1"/>
    <dgm:cxn modelId="{9C610130-A03B-410C-A02C-C4363598B57C}" type="presOf" srcId="{1AC7FD76-5A56-4100-B94D-2DBB34FA0300}" destId="{A0F0C4CC-31EF-4240-ADDB-9F849161A289}" srcOrd="1" destOrd="2" presId="urn:microsoft.com/office/officeart/2005/8/layout/vList4#1"/>
    <dgm:cxn modelId="{C7EEC0D2-1314-4B2B-B0BD-BD305667D724}" srcId="{367701D5-31EF-4386-BCDD-7D0CCAEBB104}" destId="{50C07E5E-019F-4CAA-86EC-6CEE04CF570A}" srcOrd="2" destOrd="0" parTransId="{BEFA21CD-4D5E-42DE-9CAB-A760FEBF68F9}" sibTransId="{2B8F77BA-A373-486C-AE3D-20A10BA1514E}"/>
    <dgm:cxn modelId="{672CA957-7491-4079-B5A9-BAF36294B6CF}" type="presOf" srcId="{F53C6262-60C9-4855-A5A9-C8F36492BEBE}" destId="{28B855E0-4C88-47DA-9CDC-B66DAE8FFBAB}" srcOrd="0" destOrd="0" presId="urn:microsoft.com/office/officeart/2005/8/layout/vList4#1"/>
    <dgm:cxn modelId="{7914B4B2-D4BB-4F1E-BC80-E30DD864A8F7}" type="presOf" srcId="{702D2525-658E-417E-A307-3625F45E2626}" destId="{7D6F9E65-CE4E-4DC0-B98B-B953318E5623}" srcOrd="1" destOrd="1" presId="urn:microsoft.com/office/officeart/2005/8/layout/vList4#1"/>
    <dgm:cxn modelId="{A744157D-FB4F-4889-B235-BF10D7CDD6A8}" type="presOf" srcId="{1AC7FD76-5A56-4100-B94D-2DBB34FA0300}" destId="{E0EF2433-683C-4E7F-A0DD-95BF9D1B881C}" srcOrd="0" destOrd="2" presId="urn:microsoft.com/office/officeart/2005/8/layout/vList4#1"/>
    <dgm:cxn modelId="{4E579316-07F4-4935-93A3-472E1B23F5D2}" srcId="{367701D5-31EF-4386-BCDD-7D0CCAEBB104}" destId="{702D2525-658E-417E-A307-3625F45E2626}" srcOrd="0" destOrd="0" parTransId="{CEB0C1E9-2F18-4AED-BE70-74D4A3BE5EE0}" sibTransId="{B5FBB6BE-0F3C-4EAE-B146-299C317DA7FB}"/>
    <dgm:cxn modelId="{9C990EF6-6FFA-499A-99C7-87EF0E79577B}" type="presOf" srcId="{61A40326-20D5-49F8-BB23-0A47F611B49F}" destId="{7D6F9E65-CE4E-4DC0-B98B-B953318E5623}" srcOrd="1" destOrd="2" presId="urn:microsoft.com/office/officeart/2005/8/layout/vList4#1"/>
    <dgm:cxn modelId="{C293916C-3ECB-4F20-9914-858CD20B158C}" type="presOf" srcId="{61A40326-20D5-49F8-BB23-0A47F611B49F}" destId="{0F80BC95-2BD7-4857-B973-9711D4EC8468}" srcOrd="0" destOrd="2" presId="urn:microsoft.com/office/officeart/2005/8/layout/vList4#1"/>
    <dgm:cxn modelId="{F6394C95-8C61-4523-A9C7-AFDF53ECE58A}" type="presOf" srcId="{50C07E5E-019F-4CAA-86EC-6CEE04CF570A}" destId="{0F80BC95-2BD7-4857-B973-9711D4EC8468}" srcOrd="0" destOrd="3" presId="urn:microsoft.com/office/officeart/2005/8/layout/vList4#1"/>
    <dgm:cxn modelId="{CAC2E97D-10F4-4617-9340-28133AAA8FD1}" type="presOf" srcId="{23511BC5-CC89-4311-92B4-574E2955BEF5}" destId="{E0EF2433-683C-4E7F-A0DD-95BF9D1B881C}" srcOrd="0" destOrd="0" presId="urn:microsoft.com/office/officeart/2005/8/layout/vList4#1"/>
    <dgm:cxn modelId="{754F730E-42E4-40A3-940D-01B039293438}" srcId="{23511BC5-CC89-4311-92B4-574E2955BEF5}" destId="{FFF11F74-72C0-4D77-B984-5F293387A418}" srcOrd="0" destOrd="0" parTransId="{B3B966EF-50B9-4769-A56A-3876E773A2C1}" sibTransId="{10967FA6-7AF1-44FC-877C-6328ECE44A32}"/>
    <dgm:cxn modelId="{9535D8BD-89C5-446D-8867-2141A4C35832}" srcId="{F53C6262-60C9-4855-A5A9-C8F36492BEBE}" destId="{367701D5-31EF-4386-BCDD-7D0CCAEBB104}" srcOrd="1" destOrd="0" parTransId="{3EA85CC8-017A-41B9-BF77-3F87CE1D1D3C}" sibTransId="{EF91A23F-8DF6-40C1-8A07-AAD4389A1A2D}"/>
    <dgm:cxn modelId="{D182F852-78C4-4AA9-8E17-D906819CF763}" type="presOf" srcId="{23511BC5-CC89-4311-92B4-574E2955BEF5}" destId="{A0F0C4CC-31EF-4240-ADDB-9F849161A289}" srcOrd="1" destOrd="0" presId="urn:microsoft.com/office/officeart/2005/8/layout/vList4#1"/>
    <dgm:cxn modelId="{6EB80DC8-9587-4F66-8603-D3989A8B4442}" type="presOf" srcId="{367701D5-31EF-4386-BCDD-7D0CCAEBB104}" destId="{7D6F9E65-CE4E-4DC0-B98B-B953318E5623}" srcOrd="1" destOrd="0" presId="urn:microsoft.com/office/officeart/2005/8/layout/vList4#1"/>
    <dgm:cxn modelId="{FBBAD704-9836-4671-B10D-EAAED125492D}" srcId="{F53C6262-60C9-4855-A5A9-C8F36492BEBE}" destId="{23511BC5-CC89-4311-92B4-574E2955BEF5}" srcOrd="0" destOrd="0" parTransId="{5BFB770B-E392-43EB-B892-D2E07DAF3853}" sibTransId="{9CCC4D3B-0011-417E-9C3D-64ACF4CAB626}"/>
    <dgm:cxn modelId="{7D583DF3-4D34-40D0-9B78-8E651CFDF56B}" type="presOf" srcId="{50C07E5E-019F-4CAA-86EC-6CEE04CF570A}" destId="{7D6F9E65-CE4E-4DC0-B98B-B953318E5623}" srcOrd="1" destOrd="3" presId="urn:microsoft.com/office/officeart/2005/8/layout/vList4#1"/>
    <dgm:cxn modelId="{7E5D3807-5DFA-4668-8809-9A73694E580E}" type="presOf" srcId="{FFF11F74-72C0-4D77-B984-5F293387A418}" destId="{A0F0C4CC-31EF-4240-ADDB-9F849161A289}" srcOrd="1" destOrd="1" presId="urn:microsoft.com/office/officeart/2005/8/layout/vList4#1"/>
    <dgm:cxn modelId="{40C4347D-612A-413A-9EA3-7180EDEBCFBC}" type="presOf" srcId="{FFF11F74-72C0-4D77-B984-5F293387A418}" destId="{E0EF2433-683C-4E7F-A0DD-95BF9D1B881C}" srcOrd="0" destOrd="1" presId="urn:microsoft.com/office/officeart/2005/8/layout/vList4#1"/>
    <dgm:cxn modelId="{00FD4FD6-D502-4465-B68C-73ACCDF7DC38}" srcId="{367701D5-31EF-4386-BCDD-7D0CCAEBB104}" destId="{61A40326-20D5-49F8-BB23-0A47F611B49F}" srcOrd="1" destOrd="0" parTransId="{7AA41B00-1121-412C-B095-3562C4F45F69}" sibTransId="{5FF63687-0822-430F-A135-95959A11E27D}"/>
    <dgm:cxn modelId="{C1EB11A0-3F1D-40F0-AAC1-9AB783086FCE}" type="presOf" srcId="{702D2525-658E-417E-A307-3625F45E2626}" destId="{0F80BC95-2BD7-4857-B973-9711D4EC8468}" srcOrd="0" destOrd="1" presId="urn:microsoft.com/office/officeart/2005/8/layout/vList4#1"/>
    <dgm:cxn modelId="{FE1FAC63-F71B-4DD2-9359-9BCD774442AC}" srcId="{23511BC5-CC89-4311-92B4-574E2955BEF5}" destId="{1AC7FD76-5A56-4100-B94D-2DBB34FA0300}" srcOrd="1" destOrd="0" parTransId="{86525C3A-ACA0-4E36-997E-C9BC74246390}" sibTransId="{942731E6-7120-46FB-A758-E3AB15B120E7}"/>
    <dgm:cxn modelId="{EF159B25-990E-445E-AFE1-672FD6F47DA9}" type="presParOf" srcId="{28B855E0-4C88-47DA-9CDC-B66DAE8FFBAB}" destId="{1E4837AA-3E49-4C54-9296-44A44932B297}" srcOrd="0" destOrd="0" presId="urn:microsoft.com/office/officeart/2005/8/layout/vList4#1"/>
    <dgm:cxn modelId="{D0E2798B-9346-48AE-98F9-C28C241B9BC9}" type="presParOf" srcId="{1E4837AA-3E49-4C54-9296-44A44932B297}" destId="{E0EF2433-683C-4E7F-A0DD-95BF9D1B881C}" srcOrd="0" destOrd="0" presId="urn:microsoft.com/office/officeart/2005/8/layout/vList4#1"/>
    <dgm:cxn modelId="{6F599792-F25C-49C8-9406-3D72F844B7D8}" type="presParOf" srcId="{1E4837AA-3E49-4C54-9296-44A44932B297}" destId="{A903C390-3525-4D26-868F-37BA794E06A0}" srcOrd="1" destOrd="0" presId="urn:microsoft.com/office/officeart/2005/8/layout/vList4#1"/>
    <dgm:cxn modelId="{E3772533-DA8E-46E8-B9AC-3BEFF03961DF}" type="presParOf" srcId="{1E4837AA-3E49-4C54-9296-44A44932B297}" destId="{A0F0C4CC-31EF-4240-ADDB-9F849161A289}" srcOrd="2" destOrd="0" presId="urn:microsoft.com/office/officeart/2005/8/layout/vList4#1"/>
    <dgm:cxn modelId="{CC29F102-5CCA-40C5-8A35-D97832306416}" type="presParOf" srcId="{28B855E0-4C88-47DA-9CDC-B66DAE8FFBAB}" destId="{88220038-B14D-4FBE-A225-86D26D4732BE}" srcOrd="1" destOrd="0" presId="urn:microsoft.com/office/officeart/2005/8/layout/vList4#1"/>
    <dgm:cxn modelId="{8452A805-84E1-480C-8E16-A013AC727998}" type="presParOf" srcId="{28B855E0-4C88-47DA-9CDC-B66DAE8FFBAB}" destId="{E731F24C-6467-459C-AB8F-5244166B8EA0}" srcOrd="2" destOrd="0" presId="urn:microsoft.com/office/officeart/2005/8/layout/vList4#1"/>
    <dgm:cxn modelId="{5BD30115-6A32-4CDE-A99B-77DFF97E1C60}" type="presParOf" srcId="{E731F24C-6467-459C-AB8F-5244166B8EA0}" destId="{0F80BC95-2BD7-4857-B973-9711D4EC8468}" srcOrd="0" destOrd="0" presId="urn:microsoft.com/office/officeart/2005/8/layout/vList4#1"/>
    <dgm:cxn modelId="{DEDFE8F5-4B5A-4689-9A35-3FB5ED04583C}" type="presParOf" srcId="{E731F24C-6467-459C-AB8F-5244166B8EA0}" destId="{72214F98-5D18-43CB-A5DB-F1512C3CB90A}" srcOrd="1" destOrd="0" presId="urn:microsoft.com/office/officeart/2005/8/layout/vList4#1"/>
    <dgm:cxn modelId="{574C7F39-36FC-4620-939A-C28B0586FEB0}" type="presParOf" srcId="{E731F24C-6467-459C-AB8F-5244166B8EA0}" destId="{7D6F9E65-CE4E-4DC0-B98B-B953318E562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907A9-3A3C-48B8-BB28-F473BA64D640}">
      <dsp:nvSpPr>
        <dsp:cNvPr id="0" name=""/>
        <dsp:cNvSpPr/>
      </dsp:nvSpPr>
      <dsp:spPr>
        <a:xfrm>
          <a:off x="756089" y="1440161"/>
          <a:ext cx="2799521" cy="252027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Monotype Corsiva" pitchFamily="66" charset="0"/>
              <a:cs typeface="DaunPenh" pitchFamily="2" charset="0"/>
            </a:rPr>
            <a:t>Игры и упражнения с мячом</a:t>
          </a:r>
          <a:endParaRPr lang="ru-RU" sz="3600" b="1" kern="1200" dirty="0">
            <a:solidFill>
              <a:srgbClr val="FF0000"/>
            </a:solidFill>
            <a:latin typeface="Monotype Corsiva" pitchFamily="66" charset="0"/>
            <a:cs typeface="DaunPenh" pitchFamily="2" charset="0"/>
          </a:endParaRPr>
        </a:p>
      </dsp:txBody>
      <dsp:txXfrm>
        <a:off x="829905" y="1513977"/>
        <a:ext cx="2651889" cy="2372645"/>
      </dsp:txXfrm>
    </dsp:sp>
    <dsp:sp modelId="{CD89BB50-D5CE-48D1-BBAB-929311865DF8}">
      <dsp:nvSpPr>
        <dsp:cNvPr id="0" name=""/>
        <dsp:cNvSpPr/>
      </dsp:nvSpPr>
      <dsp:spPr>
        <a:xfrm rot="17660974">
          <a:off x="2880092" y="1632916"/>
          <a:ext cx="229886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298867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Monotype Corsiva" pitchFamily="66" charset="0"/>
            <a:cs typeface="DaunPenh" pitchFamily="2" charset="0"/>
          </a:endParaRPr>
        </a:p>
      </dsp:txBody>
      <dsp:txXfrm>
        <a:off x="3972054" y="1595640"/>
        <a:ext cx="114943" cy="114943"/>
      </dsp:txXfrm>
    </dsp:sp>
    <dsp:sp modelId="{987B7C9F-EC54-4735-93C5-AE5CB99D85F9}">
      <dsp:nvSpPr>
        <dsp:cNvPr id="0" name=""/>
        <dsp:cNvSpPr/>
      </dsp:nvSpPr>
      <dsp:spPr>
        <a:xfrm>
          <a:off x="4503440" y="3"/>
          <a:ext cx="2423681" cy="12118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Monotype Corsiva" pitchFamily="66" charset="0"/>
              <a:ea typeface="Times New Roman"/>
              <a:cs typeface="DaunPenh" pitchFamily="2" charset="0"/>
            </a:rPr>
            <a:t>Работа проводится в игровой форме</a:t>
          </a:r>
          <a:endParaRPr lang="ru-RU" sz="2100" b="1" kern="1200" dirty="0">
            <a:solidFill>
              <a:schemeClr val="tx1"/>
            </a:solidFill>
            <a:latin typeface="Monotype Corsiva" pitchFamily="66" charset="0"/>
            <a:cs typeface="DaunPenh" pitchFamily="2" charset="0"/>
          </a:endParaRPr>
        </a:p>
      </dsp:txBody>
      <dsp:txXfrm>
        <a:off x="4538934" y="35497"/>
        <a:ext cx="2352693" cy="1140852"/>
      </dsp:txXfrm>
    </dsp:sp>
    <dsp:sp modelId="{E5C22DB5-78B5-4AC7-A395-2621762E40C5}">
      <dsp:nvSpPr>
        <dsp:cNvPr id="0" name=""/>
        <dsp:cNvSpPr/>
      </dsp:nvSpPr>
      <dsp:spPr>
        <a:xfrm rot="19457599">
          <a:off x="3443393" y="2331700"/>
          <a:ext cx="119390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93909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Monotype Corsiva" pitchFamily="66" charset="0"/>
            <a:cs typeface="DaunPenh" pitchFamily="2" charset="0"/>
          </a:endParaRPr>
        </a:p>
      </dsp:txBody>
      <dsp:txXfrm>
        <a:off x="4010500" y="2322048"/>
        <a:ext cx="59695" cy="59695"/>
      </dsp:txXfrm>
    </dsp:sp>
    <dsp:sp modelId="{7325DE17-810E-41EA-A610-D76F65BFCE57}">
      <dsp:nvSpPr>
        <dsp:cNvPr id="0" name=""/>
        <dsp:cNvSpPr/>
      </dsp:nvSpPr>
      <dsp:spPr>
        <a:xfrm>
          <a:off x="4525084" y="1397571"/>
          <a:ext cx="2423681" cy="12118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Monotype Corsiva" pitchFamily="66" charset="0"/>
              <a:cs typeface="DaunPenh" pitchFamily="2" charset="0"/>
            </a:rPr>
            <a:t>Развитие новых способностей происходит значительно успешнее</a:t>
          </a:r>
          <a:endParaRPr lang="ru-RU" sz="2100" b="1" kern="1200" dirty="0">
            <a:solidFill>
              <a:schemeClr val="tx1"/>
            </a:solidFill>
            <a:latin typeface="Monotype Corsiva" pitchFamily="66" charset="0"/>
            <a:cs typeface="DaunPenh" pitchFamily="2" charset="0"/>
          </a:endParaRPr>
        </a:p>
      </dsp:txBody>
      <dsp:txXfrm>
        <a:off x="4560578" y="1433065"/>
        <a:ext cx="2352693" cy="1140852"/>
      </dsp:txXfrm>
    </dsp:sp>
    <dsp:sp modelId="{157ACEAB-7828-4AAD-840B-9B027B89FE49}">
      <dsp:nvSpPr>
        <dsp:cNvPr id="0" name=""/>
        <dsp:cNvSpPr/>
      </dsp:nvSpPr>
      <dsp:spPr>
        <a:xfrm rot="2142401">
          <a:off x="3443393" y="3028509"/>
          <a:ext cx="119390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93909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Monotype Corsiva" pitchFamily="66" charset="0"/>
            <a:cs typeface="DaunPenh" pitchFamily="2" charset="0"/>
          </a:endParaRPr>
        </a:p>
      </dsp:txBody>
      <dsp:txXfrm>
        <a:off x="4010500" y="3018856"/>
        <a:ext cx="59695" cy="59695"/>
      </dsp:txXfrm>
    </dsp:sp>
    <dsp:sp modelId="{310E42B2-7B71-4A12-8BC0-0A783BBE3A67}">
      <dsp:nvSpPr>
        <dsp:cNvPr id="0" name=""/>
        <dsp:cNvSpPr/>
      </dsp:nvSpPr>
      <dsp:spPr>
        <a:xfrm>
          <a:off x="4525084" y="2791188"/>
          <a:ext cx="2423681" cy="12118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Monotype Corsiva" pitchFamily="66" charset="0"/>
              <a:cs typeface="DaunPenh" pitchFamily="2" charset="0"/>
            </a:rPr>
            <a:t>Другая организация детей</a:t>
          </a:r>
          <a:endParaRPr lang="ru-RU" sz="2100" b="1" kern="1200" dirty="0">
            <a:solidFill>
              <a:schemeClr val="tx1"/>
            </a:solidFill>
            <a:latin typeface="Monotype Corsiva" pitchFamily="66" charset="0"/>
            <a:cs typeface="DaunPenh" pitchFamily="2" charset="0"/>
          </a:endParaRPr>
        </a:p>
      </dsp:txBody>
      <dsp:txXfrm>
        <a:off x="4560578" y="2826682"/>
        <a:ext cx="2352693" cy="1140852"/>
      </dsp:txXfrm>
    </dsp:sp>
    <dsp:sp modelId="{28EEF3D7-AB60-4078-B5BB-93091C9EF053}">
      <dsp:nvSpPr>
        <dsp:cNvPr id="0" name=""/>
        <dsp:cNvSpPr/>
      </dsp:nvSpPr>
      <dsp:spPr>
        <a:xfrm rot="3907178">
          <a:off x="2888202" y="3725317"/>
          <a:ext cx="230429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04290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Monotype Corsiva" pitchFamily="66" charset="0"/>
            <a:cs typeface="DaunPenh" pitchFamily="2" charset="0"/>
          </a:endParaRPr>
        </a:p>
      </dsp:txBody>
      <dsp:txXfrm>
        <a:off x="3982740" y="3687905"/>
        <a:ext cx="115214" cy="115214"/>
      </dsp:txXfrm>
    </dsp:sp>
    <dsp:sp modelId="{C24F1CD7-B42C-47D9-ACF9-51ECB0164617}">
      <dsp:nvSpPr>
        <dsp:cNvPr id="0" name=""/>
        <dsp:cNvSpPr/>
      </dsp:nvSpPr>
      <dsp:spPr>
        <a:xfrm>
          <a:off x="4525084" y="4184804"/>
          <a:ext cx="2423681" cy="12118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Monotype Corsiva" pitchFamily="66" charset="0"/>
              <a:cs typeface="DaunPenh" pitchFamily="2" charset="0"/>
            </a:rPr>
            <a:t>Совершенствуют моторику рук детей, укрепляют мышцы пальцев и кистей</a:t>
          </a:r>
          <a:endParaRPr lang="ru-RU" sz="2100" b="1" kern="1200" dirty="0">
            <a:solidFill>
              <a:schemeClr val="tx1"/>
            </a:solidFill>
            <a:latin typeface="Monotype Corsiva" pitchFamily="66" charset="0"/>
            <a:cs typeface="DaunPenh" pitchFamily="2" charset="0"/>
          </a:endParaRPr>
        </a:p>
      </dsp:txBody>
      <dsp:txXfrm>
        <a:off x="4560578" y="4220298"/>
        <a:ext cx="2352693" cy="1140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23DCB-9FC7-42E8-9286-EEC4AFCFF641}">
      <dsp:nvSpPr>
        <dsp:cNvPr id="0" name=""/>
        <dsp:cNvSpPr/>
      </dsp:nvSpPr>
      <dsp:spPr>
        <a:xfrm rot="16200000" flipV="1">
          <a:off x="5687438" y="787855"/>
          <a:ext cx="48263" cy="3379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 rot="-5400000">
        <a:off x="5598935" y="940720"/>
        <a:ext cx="225270" cy="32175"/>
      </dsp:txXfrm>
    </dsp:sp>
    <dsp:sp modelId="{DC148300-935A-4CBF-992A-D4B5956A5370}">
      <dsp:nvSpPr>
        <dsp:cNvPr id="0" name=""/>
        <dsp:cNvSpPr/>
      </dsp:nvSpPr>
      <dsp:spPr>
        <a:xfrm>
          <a:off x="7399889" y="920100"/>
          <a:ext cx="48267" cy="471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399889" y="920100"/>
        <a:ext cx="48267" cy="471677"/>
      </dsp:txXfrm>
    </dsp:sp>
    <dsp:sp modelId="{3CD7A33C-963C-44DA-A1C5-ACA846E317E8}">
      <dsp:nvSpPr>
        <dsp:cNvPr id="0" name=""/>
        <dsp:cNvSpPr/>
      </dsp:nvSpPr>
      <dsp:spPr>
        <a:xfrm rot="5400000">
          <a:off x="1639045" y="-452367"/>
          <a:ext cx="2310378" cy="321656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Речевое развитие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1722045" y="385791"/>
        <a:ext cx="2144378" cy="1540252"/>
      </dsp:txXfrm>
    </dsp:sp>
    <dsp:sp modelId="{C1CC96E1-BA7B-45A9-9F99-F6A7A3416F83}">
      <dsp:nvSpPr>
        <dsp:cNvPr id="0" name=""/>
        <dsp:cNvSpPr/>
      </dsp:nvSpPr>
      <dsp:spPr>
        <a:xfrm rot="5400000">
          <a:off x="3476033" y="1702273"/>
          <a:ext cx="2310378" cy="319391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Взаимосвязь образовательных областей через систему развивающих игр с мячом</a:t>
          </a:r>
          <a:endParaRPr lang="ru-RU" sz="2000" b="1" kern="1200" dirty="0">
            <a:solidFill>
              <a:srgbClr val="FF0000"/>
            </a:solidFill>
          </a:endParaRPr>
        </a:p>
      </dsp:txBody>
      <dsp:txXfrm rot="-5400000">
        <a:off x="3566584" y="2529104"/>
        <a:ext cx="2129277" cy="1540252"/>
      </dsp:txXfrm>
    </dsp:sp>
    <dsp:sp modelId="{A2405141-5345-48BE-917A-6A4C7A6CF73A}">
      <dsp:nvSpPr>
        <dsp:cNvPr id="0" name=""/>
        <dsp:cNvSpPr/>
      </dsp:nvSpPr>
      <dsp:spPr>
        <a:xfrm>
          <a:off x="1379214" y="2423875"/>
          <a:ext cx="528485" cy="138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7C3E6-AC38-40D5-98DB-1FC13DC48C5B}">
      <dsp:nvSpPr>
        <dsp:cNvPr id="0" name=""/>
        <dsp:cNvSpPr/>
      </dsp:nvSpPr>
      <dsp:spPr>
        <a:xfrm rot="5400000">
          <a:off x="5316435" y="-533161"/>
          <a:ext cx="2310378" cy="337815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Познавательное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развитие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5345573" y="385790"/>
        <a:ext cx="2252103" cy="1540252"/>
      </dsp:txXfrm>
    </dsp:sp>
    <dsp:sp modelId="{BFA222E2-A90E-4437-BAB8-BEBEA4EE3024}">
      <dsp:nvSpPr>
        <dsp:cNvPr id="0" name=""/>
        <dsp:cNvSpPr/>
      </dsp:nvSpPr>
      <dsp:spPr>
        <a:xfrm rot="5400000">
          <a:off x="6622605" y="2159720"/>
          <a:ext cx="2310378" cy="266254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1800" b="1" kern="1200" dirty="0">
            <a:solidFill>
              <a:schemeClr val="tx1"/>
            </a:solidFill>
          </a:endParaRPr>
        </a:p>
      </dsp:txBody>
      <dsp:txXfrm rot="-5400000">
        <a:off x="6890279" y="2720866"/>
        <a:ext cx="1775030" cy="1540252"/>
      </dsp:txXfrm>
    </dsp:sp>
    <dsp:sp modelId="{6C49FEDB-68AB-4FA3-9D17-D0B23D27F74C}">
      <dsp:nvSpPr>
        <dsp:cNvPr id="0" name=""/>
        <dsp:cNvSpPr/>
      </dsp:nvSpPr>
      <dsp:spPr>
        <a:xfrm>
          <a:off x="6302684" y="4413840"/>
          <a:ext cx="2578381" cy="1386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302684" y="4413840"/>
        <a:ext cx="2578381" cy="1386226"/>
      </dsp:txXfrm>
    </dsp:sp>
    <dsp:sp modelId="{D6E82D08-E568-41AC-906F-C79B5838548B}">
      <dsp:nvSpPr>
        <dsp:cNvPr id="0" name=""/>
        <dsp:cNvSpPr/>
      </dsp:nvSpPr>
      <dsp:spPr>
        <a:xfrm rot="5400000">
          <a:off x="3860844" y="3632541"/>
          <a:ext cx="1578057" cy="346812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800" b="1" kern="1200" dirty="0">
            <a:solidFill>
              <a:schemeClr val="tx1"/>
            </a:solidFill>
          </a:endParaRPr>
        </a:p>
      </dsp:txBody>
      <dsp:txXfrm rot="-5400000">
        <a:off x="3493831" y="4840584"/>
        <a:ext cx="2312082" cy="1052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F2433-683C-4E7F-A0DD-95BF9D1B881C}">
      <dsp:nvSpPr>
        <dsp:cNvPr id="0" name=""/>
        <dsp:cNvSpPr/>
      </dsp:nvSpPr>
      <dsp:spPr>
        <a:xfrm>
          <a:off x="0" y="0"/>
          <a:ext cx="6083562" cy="1976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-Развитие умственной деятельности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-Развитие мелкой моторики</a:t>
          </a:r>
          <a:r>
            <a:rPr lang="ru-RU" sz="2400" kern="1200" dirty="0" smtClean="0"/>
            <a:t> </a:t>
          </a:r>
          <a:endParaRPr lang="ru-RU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1414391" y="0"/>
        <a:ext cx="4669170" cy="1976788"/>
      </dsp:txXfrm>
    </dsp:sp>
    <dsp:sp modelId="{A903C390-3525-4D26-868F-37BA794E06A0}">
      <dsp:nvSpPr>
        <dsp:cNvPr id="0" name=""/>
        <dsp:cNvSpPr/>
      </dsp:nvSpPr>
      <dsp:spPr>
        <a:xfrm>
          <a:off x="205082" y="592593"/>
          <a:ext cx="787054" cy="7230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0BC95-2BD7-4857-B973-9711D4EC8468}">
      <dsp:nvSpPr>
        <dsp:cNvPr id="0" name=""/>
        <dsp:cNvSpPr/>
      </dsp:nvSpPr>
      <dsp:spPr>
        <a:xfrm>
          <a:off x="0" y="2174467"/>
          <a:ext cx="6083562" cy="197678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-Стимулирует речевую активность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-Использование  игр с мячом в разных видах деятельности детей </a:t>
          </a:r>
          <a:endParaRPr lang="ru-RU" sz="24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rgbClr val="0070C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414391" y="2174467"/>
        <a:ext cx="4669170" cy="1976788"/>
      </dsp:txXfrm>
    </dsp:sp>
    <dsp:sp modelId="{72214F98-5D18-43CB-A5DB-F1512C3CB90A}">
      <dsp:nvSpPr>
        <dsp:cNvPr id="0" name=""/>
        <dsp:cNvSpPr/>
      </dsp:nvSpPr>
      <dsp:spPr>
        <a:xfrm>
          <a:off x="205082" y="2658875"/>
          <a:ext cx="787054" cy="7976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1292E-B5BE-433D-BC3A-3CF367FFF139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A9358-9244-4AEA-8303-E82BBAF6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6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358-9244-4AEA-8303-E82BBAF6A7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7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358-9244-4AEA-8303-E82BBAF6A70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4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9358-9244-4AEA-8303-E82BBAF6A70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1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9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2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1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0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9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7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46E6-C99A-4A68-9DCB-2542A8AD266B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537E-2B87-4D85-8CCD-31488247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" y="-16003"/>
            <a:ext cx="9181401" cy="687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МБДОУ «Детский сад № 65 г. Йошкар-Олы «Незабудка»»</a:t>
            </a:r>
            <a:br>
              <a:rPr lang="ru-RU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« </a:t>
            </a:r>
            <a: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Применение игр и </a:t>
            </a:r>
            <a:b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игровых  упражнений с мячом в работе с детьми дошкольного возраста»</a:t>
            </a:r>
            <a:br>
              <a:rPr lang="ru-RU" sz="4900" b="1" dirty="0" smtClean="0">
                <a:solidFill>
                  <a:srgbClr val="FF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200" b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Познавательно-игровой проект</a:t>
            </a:r>
            <a:br>
              <a:rPr lang="ru-RU" sz="2200" b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                                     </a:t>
            </a:r>
            <a:r>
              <a:rPr lang="ru-RU" sz="27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Выполнила: Петухова Т.В.</a:t>
            </a:r>
            <a:br>
              <a:rPr lang="ru-RU" sz="27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602128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2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620688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Речевое развитие</a:t>
            </a:r>
            <a:r>
              <a:rPr lang="ru-RU" sz="4000" dirty="0" smtClean="0">
                <a:latin typeface="Monotype Corsiva" pitchFamily="66" charset="0"/>
              </a:rPr>
              <a:t>:</a:t>
            </a: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784887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ea typeface="Times New Roman"/>
              </a:rPr>
              <a:t>«Гласный звук услышат ушки – мяч взлетает над макушкой»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ea typeface="Times New Roman"/>
              </a:rPr>
              <a:t>«</a:t>
            </a:r>
            <a:r>
              <a:rPr lang="ru-RU" sz="2000" dirty="0">
                <a:ea typeface="Times New Roman"/>
              </a:rPr>
              <a:t>Мячик маленький поймай и словечки приласкай»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  <a:tab pos="934720" algn="l"/>
              </a:tabLst>
            </a:pPr>
            <a:r>
              <a:rPr lang="ru-RU" sz="2000" dirty="0" smtClean="0">
                <a:ea typeface="Calibri"/>
                <a:cs typeface="Times New Roman"/>
              </a:rPr>
              <a:t>«</a:t>
            </a:r>
            <a:r>
              <a:rPr lang="ru-RU" sz="2000" dirty="0">
                <a:ea typeface="Calibri"/>
                <a:cs typeface="Times New Roman"/>
              </a:rPr>
              <a:t>Слог да слог – и будет слово» учим  добавлять слог до слова</a:t>
            </a:r>
            <a:r>
              <a:rPr lang="ru-RU" sz="2000" dirty="0" smtClean="0">
                <a:ea typeface="Calibri"/>
                <a:cs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dirty="0" smtClean="0">
                <a:ea typeface="Times New Roman"/>
              </a:rPr>
              <a:t> "Кто больше знает слов?" 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dirty="0" smtClean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"Скажи наоборот" 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dirty="0" smtClean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"Строим мост" </a:t>
            </a:r>
            <a:endParaRPr lang="ru-RU" sz="2000" dirty="0" smtClean="0">
              <a:ea typeface="Times New Roman"/>
            </a:endParaRPr>
          </a:p>
          <a:p>
            <a:pPr lvl="0" algn="ctr">
              <a:spcAft>
                <a:spcPts val="0"/>
              </a:spcAft>
              <a:tabLst>
                <a:tab pos="457200" algn="l"/>
              </a:tabLst>
            </a:pPr>
            <a:endParaRPr lang="ru-RU" dirty="0" smtClean="0">
              <a:latin typeface="Arial"/>
              <a:ea typeface="Times New Roman"/>
            </a:endParaRPr>
          </a:p>
        </p:txBody>
      </p:sp>
      <p:pic>
        <p:nvPicPr>
          <p:cNvPr id="4102" name="Picture 6" descr="H:\DCIM\102MSDCF\DSC0388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74"/>
          <a:stretch/>
        </p:blipFill>
        <p:spPr bwMode="auto">
          <a:xfrm>
            <a:off x="3203848" y="3456330"/>
            <a:ext cx="2013756" cy="2395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5" descr="H:\DCIM\102MSDCF\DSC0385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92" r="19406"/>
          <a:stretch/>
        </p:blipFill>
        <p:spPr bwMode="auto">
          <a:xfrm>
            <a:off x="5724128" y="2690975"/>
            <a:ext cx="2560131" cy="3926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7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3672408"/>
          </a:xfrm>
        </p:spPr>
        <p:txBody>
          <a:bodyPr>
            <a:normAutofit/>
          </a:bodyPr>
          <a:lstStyle/>
          <a:p>
            <a:pPr algn="l" fontAlgn="base"/>
            <a:r>
              <a:rPr lang="ru-RU" sz="2000" dirty="0" smtClean="0"/>
              <a:t>«Посчитай </a:t>
            </a:r>
            <a:r>
              <a:rPr lang="ru-RU" sz="2000" dirty="0"/>
              <a:t>за </a:t>
            </a:r>
            <a:r>
              <a:rPr lang="ru-RU" sz="2000" dirty="0" smtClean="0"/>
              <a:t>мной»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«Скажи </a:t>
            </a:r>
            <a:r>
              <a:rPr lang="ru-RU" sz="2000" dirty="0"/>
              <a:t>предыдущее </a:t>
            </a:r>
            <a:r>
              <a:rPr lang="ru-RU" sz="2000" dirty="0" smtClean="0"/>
              <a:t>число» </a:t>
            </a:r>
            <a:br>
              <a:rPr lang="ru-RU" sz="2000" dirty="0" smtClean="0"/>
            </a:br>
            <a:r>
              <a:rPr lang="ru-RU" sz="2000" dirty="0" smtClean="0"/>
              <a:t>«Скажи </a:t>
            </a:r>
            <a:r>
              <a:rPr lang="ru-RU" sz="2000" dirty="0"/>
              <a:t>последующее </a:t>
            </a:r>
            <a:r>
              <a:rPr lang="ru-RU" sz="2000" dirty="0" smtClean="0"/>
              <a:t>число»</a:t>
            </a:r>
            <a:br>
              <a:rPr lang="ru-RU" sz="2000" dirty="0" smtClean="0"/>
            </a:br>
            <a:r>
              <a:rPr lang="ru-RU" sz="2000" dirty="0" smtClean="0"/>
              <a:t>«Составь число»</a:t>
            </a:r>
            <a:br>
              <a:rPr lang="ru-RU" sz="2000" dirty="0" smtClean="0"/>
            </a:br>
            <a:r>
              <a:rPr lang="ru-RU" sz="2000" dirty="0" smtClean="0"/>
              <a:t>«Скажи какого цвета» </a:t>
            </a:r>
            <a:br>
              <a:rPr lang="ru-RU" sz="2000" dirty="0" smtClean="0"/>
            </a:br>
            <a:r>
              <a:rPr lang="ru-RU" sz="2000" dirty="0" smtClean="0"/>
              <a:t>«Какой формы»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Назови дни недели»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0466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Познавательное развитие</a:t>
            </a:r>
          </a:p>
        </p:txBody>
      </p:sp>
      <p:pic>
        <p:nvPicPr>
          <p:cNvPr id="2050" name="Picture 2" descr="H:\DCIM\102MSDCF\DSC039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283411" cy="1712558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CIM\102MSDCF\DSC039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185647"/>
            <a:ext cx="2640293" cy="19802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00808"/>
            <a:ext cx="7704856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«Мяч бросай фрукты называй»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«Мяч бросай и одежду  называй»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«Мяч бросай да цветочки ( деревья) называй»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«Я знаю три названия (цветов,  овощей, деревьев)»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Лови, бросай приметы осени называй»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«Мяч бросай одним словом  называй»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«Кто вы мне , а кто вам я , если вместе мы семья»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«Что бывает такого же цвета , как лимон»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«Какого цвета лимон?» (апельсин, баклажан, огурец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32657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Познавательное развитие</a:t>
            </a:r>
          </a:p>
        </p:txBody>
      </p:sp>
      <p:pic>
        <p:nvPicPr>
          <p:cNvPr id="1026" name="Picture 2" descr="H:\DCIM\102MSDCF\DSC039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30317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4" descr="H:\DCIM\102MSDCF\DSC036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569168"/>
            <a:ext cx="3569790" cy="2677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42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Физическое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развитие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060867"/>
            <a:ext cx="396044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/>
                <a:cs typeface="Times New Roman"/>
              </a:rPr>
              <a:t>Упражнения и зарядка с мячом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/>
                <a:cs typeface="Times New Roman"/>
              </a:rPr>
              <a:t>«</a:t>
            </a:r>
            <a:r>
              <a:rPr lang="ru-RU" sz="2000" dirty="0">
                <a:ea typeface="Calibri"/>
                <a:cs typeface="Times New Roman"/>
              </a:rPr>
              <a:t>Подбрось и поймай»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«Выстрел мячом»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«Закати мяч в ворота»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«Мяч через голову»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 «Выбивала»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«Собачка»</a:t>
            </a:r>
          </a:p>
        </p:txBody>
      </p:sp>
      <p:pic>
        <p:nvPicPr>
          <p:cNvPr id="3075" name="Picture 3" descr="H:\DCIM\102MSDCF\DSC0340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36"/>
          <a:stretch/>
        </p:blipFill>
        <p:spPr bwMode="auto">
          <a:xfrm>
            <a:off x="1072134" y="4437112"/>
            <a:ext cx="2603685" cy="19208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77" name="Picture 5" descr="H:\DCIM\102MSDCF\DSC034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68680"/>
            <a:ext cx="2569970" cy="1927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 descr="H:\DCIM\102MSDCF\DSC034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264" y="1514262"/>
            <a:ext cx="2981751" cy="2236313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DCIM\102MSDCF\DSC033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476" y="3934620"/>
            <a:ext cx="3733575" cy="2800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47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76864" cy="16561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Художественно-эстетическое развитие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</a:b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980728"/>
            <a:ext cx="396044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934720" algn="l"/>
              </a:tabLst>
            </a:pPr>
            <a:r>
              <a:rPr lang="ru-RU" sz="2000" dirty="0">
                <a:ea typeface="Calibri"/>
                <a:cs typeface="Arial"/>
              </a:rPr>
              <a:t>«Пошёл художник в магазин».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Arial"/>
              </a:rPr>
              <a:t>«Когда это бывает?»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Arial"/>
              </a:rPr>
              <a:t> «Кто из героев русских сказок…»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Arial"/>
              </a:rPr>
              <a:t>«Изобрази животное»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Arial"/>
              </a:rPr>
              <a:t>«Отгадай название сказки</a:t>
            </a:r>
            <a:r>
              <a:rPr lang="ru-RU" sz="2000" dirty="0" smtClean="0">
                <a:ea typeface="Times New Roman"/>
                <a:cs typeface="Arial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  <a:cs typeface="Times New Roman"/>
              </a:rPr>
              <a:t>«Тихо – громко</a:t>
            </a:r>
            <a:r>
              <a:rPr lang="ru-RU" sz="2000" dirty="0" smtClean="0"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«Музыкальный мячик»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575"/>
              </a:lnSpc>
              <a:spcAft>
                <a:spcPts val="1000"/>
              </a:spcAft>
            </a:pPr>
            <a:r>
              <a:rPr lang="ru-RU" dirty="0">
                <a:ea typeface="Times New Roman"/>
                <a:cs typeface="Arial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7" name="Picture 3" descr="H:\DCIM\102MSDCF\DSC038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116414" cy="2337311"/>
          </a:xfrm>
          <a:prstGeom prst="rect">
            <a:avLst/>
          </a:prstGeom>
          <a:ln w="127000" cap="rnd">
            <a:solidFill>
              <a:schemeClr val="accent3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DCIM\102MSDCF\DSC038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391" y="3861048"/>
            <a:ext cx="3508321" cy="2631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61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736" y="1196752"/>
            <a:ext cx="2596319" cy="496855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sz="2400" dirty="0">
                <a:solidFill>
                  <a:srgbClr val="00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</a:rPr>
              <a:t>«Назови по имени»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</a:rPr>
              <a:t> «Вежливые слова»</a:t>
            </a:r>
            <a:br>
              <a:rPr lang="ru-RU" sz="2400" dirty="0">
                <a:solidFill>
                  <a:srgbClr val="00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00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</a:rPr>
              <a:t>«Скажи ласково»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</a:rPr>
              <a:t>«Полезно - вредно»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</a:rPr>
              <a:t>«Правильно - не правильно»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8640"/>
            <a:ext cx="78843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  <a:ea typeface="Calibri"/>
                <a:cs typeface="Times New Roman"/>
              </a:rPr>
              <a:t>Социально-личностное развитие</a:t>
            </a:r>
            <a:endParaRPr lang="ru-RU" sz="4000" b="1" dirty="0">
              <a:solidFill>
                <a:srgbClr val="00B05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2050" name="Picture 2" descr="H:\DCIM\102MSDCF\DSC038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57" y="2140970"/>
            <a:ext cx="2044349" cy="2725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H:\DCIM\102MSDCF\DSC038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635" y="1235236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Picture 4" descr="H:\DCIM\102MSDCF\DSC0387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3645024"/>
            <a:ext cx="4017955" cy="3013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31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027947"/>
            <a:ext cx="7272808" cy="4320480"/>
          </a:xfrm>
        </p:spPr>
        <p:txBody>
          <a:bodyPr anchor="t"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93472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           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1184" y="470574"/>
            <a:ext cx="7557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Практическая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значимость игр с мячом: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9712600"/>
              </p:ext>
            </p:extLst>
          </p:nvPr>
        </p:nvGraphicFramePr>
        <p:xfrm>
          <a:off x="323528" y="1794013"/>
          <a:ext cx="6083562" cy="415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1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0" y="-16003"/>
            <a:ext cx="9181401" cy="687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712968" cy="5000660"/>
          </a:xfrm>
        </p:spPr>
        <p:txBody>
          <a:bodyPr>
            <a:normAutofit/>
          </a:bodyPr>
          <a:lstStyle/>
          <a:p>
            <a:pPr marL="273050" algn="l">
              <a:lnSpc>
                <a:spcPct val="115000"/>
              </a:lnSpc>
              <a:spcAft>
                <a:spcPts val="1000"/>
              </a:spcAft>
              <a:tabLst>
                <a:tab pos="273050" algn="l"/>
              </a:tabLst>
            </a:pP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Успешно и легко усваивается более сложный программный материал;</a:t>
            </a:r>
            <a:b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Повысился процент усвоения речевого материала;</a:t>
            </a:r>
            <a:b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Ребёнок стал активным участником занятия;</a:t>
            </a:r>
            <a:b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Возрос интерес к физической культуре и спорту;</a:t>
            </a:r>
            <a:b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 Гармонизация развития ребёнка.</a:t>
            </a:r>
            <a:b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70786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Результаты работы :</a:t>
            </a:r>
            <a:br>
              <a:rPr lang="ru-RU" sz="4400" b="1" i="1" dirty="0">
                <a:solidFill>
                  <a:srgbClr val="FF0000"/>
                </a:solidFill>
              </a:rPr>
            </a:b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4818" y="5229200"/>
            <a:ext cx="3746805" cy="278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27280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  <a:cs typeface="Times New Roman"/>
              </a:rPr>
              <a:t>Задачи проекта:</a:t>
            </a:r>
          </a:p>
          <a:p>
            <a:r>
              <a:rPr lang="ru-RU" sz="3200" b="1" i="1" dirty="0" smtClean="0"/>
              <a:t>• </a:t>
            </a:r>
            <a:r>
              <a:rPr lang="ru-RU" sz="3200" b="1" i="1" dirty="0"/>
              <a:t>Расширять кругозор и социализацию дошкольников;</a:t>
            </a:r>
          </a:p>
          <a:p>
            <a:r>
              <a:rPr lang="ru-RU" sz="3200" b="1" i="1" dirty="0"/>
              <a:t>• Воспитывать интерес к физической культуре и спорту;</a:t>
            </a:r>
          </a:p>
          <a:p>
            <a:r>
              <a:rPr lang="ru-RU" sz="3200" b="1" i="1" dirty="0"/>
              <a:t>• Осуществлять пропаганду здорового образа жизни;</a:t>
            </a:r>
          </a:p>
          <a:p>
            <a:r>
              <a:rPr lang="ru-RU" sz="3200" b="1" i="1" dirty="0"/>
              <a:t>• Развивать умение воспринимать информацию и пользоваться ею;</a:t>
            </a:r>
          </a:p>
          <a:p>
            <a:r>
              <a:rPr lang="ru-RU" sz="3200" b="1" i="1" dirty="0"/>
              <a:t>• Способствовать развитию познавательных интересов детей;</a:t>
            </a:r>
          </a:p>
          <a:p>
            <a:r>
              <a:rPr lang="ru-RU" sz="3200" b="1" i="1" dirty="0"/>
              <a:t>• Расширять активный словарь детей.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endParaRPr lang="ru-RU" sz="3200" b="1" i="1" dirty="0"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80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190500">
              <a:lnSpc>
                <a:spcPct val="115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  <a:cs typeface="Levenim MT" pitchFamily="2" charset="-79"/>
              </a:rPr>
              <a:t>Новизна  проекта :</a:t>
            </a:r>
            <a:r>
              <a:rPr lang="ru-RU" sz="4800" dirty="0">
                <a:solidFill>
                  <a:srgbClr val="FF0000"/>
                </a:solidFill>
                <a:latin typeface="Monotype Corsiva" pitchFamily="66" charset="0"/>
                <a:ea typeface="Calibri"/>
                <a:cs typeface="Levenim MT" pitchFamily="2" charset="-79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Monotype Corsiva" pitchFamily="66" charset="0"/>
                <a:ea typeface="Calibri"/>
                <a:cs typeface="Levenim MT" pitchFamily="2" charset="-79"/>
              </a:rPr>
            </a:br>
            <a:endParaRPr lang="ru-RU" sz="4800" dirty="0">
              <a:solidFill>
                <a:srgbClr val="FF0000"/>
              </a:solidFill>
              <a:latin typeface="Monotype Corsiva" pitchFamily="66" charset="0"/>
              <a:cs typeface="Levenim MT" pitchFamily="2" charset="-79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4642816"/>
              </p:ext>
            </p:extLst>
          </p:nvPr>
        </p:nvGraphicFramePr>
        <p:xfrm>
          <a:off x="179512" y="1052736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9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0"/>
            <a:ext cx="7377017" cy="5601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Информационно-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подготовительный этап</a:t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137" y="1803706"/>
            <a:ext cx="2139063" cy="2146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93230"/>
            <a:ext cx="2205315" cy="1655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22446" y="1803706"/>
            <a:ext cx="44644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  <a:ea typeface="Calibri"/>
                <a:cs typeface="Times New Roman"/>
              </a:rPr>
              <a:t>Консультации для родителей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4176" y="5471169"/>
            <a:ext cx="3992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Картотеки игр с мячом</a:t>
            </a:r>
          </a:p>
        </p:txBody>
      </p:sp>
    </p:spTree>
    <p:extLst>
      <p:ext uri="{BB962C8B-B14F-4D97-AF65-F5344CB8AC3E}">
        <p14:creationId xmlns:p14="http://schemas.microsoft.com/office/powerpoint/2010/main" val="1455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:\DCIM\102MSDCF\DSC034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61284"/>
            <a:ext cx="1656184" cy="22082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51520" y="1628800"/>
            <a:ext cx="3744416" cy="160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Оформление папки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Всё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про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мяч» 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стихи, загадки, песенки)</a:t>
            </a:r>
          </a:p>
        </p:txBody>
      </p:sp>
      <p:pic>
        <p:nvPicPr>
          <p:cNvPr id="6" name="Picture 9" descr="H:\DCIM\102MSDCF\DSC034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288" y="3429000"/>
            <a:ext cx="2376264" cy="1782198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332656"/>
            <a:ext cx="4300760" cy="287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Иллюстрации на тему: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Мячи разных видов спорта»,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«Животные и мячи»,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«Спортивные игры с мячом»,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«Забавные мячи»</a:t>
            </a:r>
          </a:p>
        </p:txBody>
      </p:sp>
    </p:spTree>
    <p:extLst>
      <p:ext uri="{BB962C8B-B14F-4D97-AF65-F5344CB8AC3E}">
        <p14:creationId xmlns:p14="http://schemas.microsoft.com/office/powerpoint/2010/main" val="33658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84776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Настольные дидактические игры с мячом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DCIM\102MSDCF\DSC039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15" y="4419857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H:\DCIM\102MSDCF\DSC039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64329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H:\DCIM\102MSDCF\DSC0391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202"/>
          <a:stretch/>
        </p:blipFill>
        <p:spPr bwMode="auto">
          <a:xfrm>
            <a:off x="899592" y="2132856"/>
            <a:ext cx="1835623" cy="1703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268760"/>
            <a:ext cx="446449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“Слово называй – мячик бросай»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«Мяч прокати, слово назови»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«Мяч на поле»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«Найди одинаковые мячи»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3472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06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0"/>
            <a:ext cx="2627784" cy="35743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Мини-музей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«Мой весёлый звонкий мяч»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:\DCIM\102MSDCF\DSC033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358862" cy="4074773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75963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01400769"/>
              </p:ext>
            </p:extLst>
          </p:nvPr>
        </p:nvGraphicFramePr>
        <p:xfrm>
          <a:off x="0" y="435382"/>
          <a:ext cx="9109067" cy="623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4" y="2754723"/>
            <a:ext cx="2724795" cy="225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3411445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Физическое развитие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696744" cy="79208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  <a:tab pos="934720" algn="l"/>
              </a:tabLst>
            </a:pP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Практический этап:</a:t>
            </a:r>
            <a:b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6" name="Picture 2" descr="H:\DCIM\102MSDCF\DSC035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30739"/>
            <a:ext cx="2596716" cy="1947537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DCIM\102MSDCF\DSC035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477</Words>
  <Application>Microsoft Office PowerPoint</Application>
  <PresentationFormat>Экран (4:3)</PresentationFormat>
  <Paragraphs>96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МБДОУ «Детский сад № 65 г. Йошкар-Олы «Незабудка»»  « Применение игр и  игровых  упражнений с мячом в работе с детьми дошкольного возраста» Познавательно-игровой проект                                        Выполнила: Петухова Т.В. </vt:lpstr>
      <vt:lpstr>Презентация PowerPoint</vt:lpstr>
      <vt:lpstr>Новизна  проекта : </vt:lpstr>
      <vt:lpstr>Презентация PowerPoint</vt:lpstr>
      <vt:lpstr>Презентация PowerPoint</vt:lpstr>
      <vt:lpstr>Настольные дидактические игры с мячом</vt:lpstr>
      <vt:lpstr>Мини-музей «Мой весёлый звонкий мяч»</vt:lpstr>
      <vt:lpstr>Презентация PowerPoint</vt:lpstr>
      <vt:lpstr>Практический этап: </vt:lpstr>
      <vt:lpstr>Презентация PowerPoint</vt:lpstr>
      <vt:lpstr>«Посчитай за мной»  «Скажи предыдущее число»  «Скажи последующее число» «Составь число» «Скажи какого цвета»  «Какой формы» «Назови дни недели» </vt:lpstr>
      <vt:lpstr>Презентация PowerPoint</vt:lpstr>
      <vt:lpstr>Презентация PowerPoint</vt:lpstr>
      <vt:lpstr>Художественно-эстетическое развитие </vt:lpstr>
      <vt:lpstr>«Назови по имени»  «Вежливые слова» «Скажи ласково» «Полезно - вредно» «Правильно - не правильно»       </vt:lpstr>
      <vt:lpstr>             </vt:lpstr>
      <vt:lpstr>Успешно и легко усваивается более сложный программный материал; Повысился процент усвоения речевого материала; Ребёнок стал активным участником занятия; Возрос интерес к физической культуре и спорту;  Гармонизация развития ребёнка.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95</cp:revision>
  <dcterms:created xsi:type="dcterms:W3CDTF">2014-12-05T16:42:30Z</dcterms:created>
  <dcterms:modified xsi:type="dcterms:W3CDTF">2015-02-01T16:12:18Z</dcterms:modified>
</cp:coreProperties>
</file>