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57" r:id="rId5"/>
    <p:sldId id="258" r:id="rId6"/>
    <p:sldId id="259" r:id="rId7"/>
    <p:sldId id="260" r:id="rId8"/>
    <p:sldId id="261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98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0A8A-E979-4058-9A29-1B6AB3E96CD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593D-E6E6-4DB0-9C06-269A679EF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0A8A-E979-4058-9A29-1B6AB3E96CD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593D-E6E6-4DB0-9C06-269A679EF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0A8A-E979-4058-9A29-1B6AB3E96CD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593D-E6E6-4DB0-9C06-269A679EF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0A8A-E979-4058-9A29-1B6AB3E96CD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593D-E6E6-4DB0-9C06-269A679EF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0A8A-E979-4058-9A29-1B6AB3E96CD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593D-E6E6-4DB0-9C06-269A679EF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0A8A-E979-4058-9A29-1B6AB3E96CD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593D-E6E6-4DB0-9C06-269A679EF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0A8A-E979-4058-9A29-1B6AB3E96CD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593D-E6E6-4DB0-9C06-269A679EF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0A8A-E979-4058-9A29-1B6AB3E96CD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593D-E6E6-4DB0-9C06-269A679EF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0A8A-E979-4058-9A29-1B6AB3E96CD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593D-E6E6-4DB0-9C06-269A679EF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0A8A-E979-4058-9A29-1B6AB3E96CD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593D-E6E6-4DB0-9C06-269A679EF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0A8A-E979-4058-9A29-1B6AB3E96CD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593D-E6E6-4DB0-9C06-269A679EF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90A8A-E979-4058-9A29-1B6AB3E96CD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593D-E6E6-4DB0-9C06-269A679EF6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Петушок и его семья</a:t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 младшая группа (2-3 года)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МКДОУ «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ЦРР-детский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сад № 1»</a:t>
            </a:r>
          </a:p>
          <a:p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Троицк Челябинская область</a:t>
            </a:r>
          </a:p>
          <a:p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Воспитатель:Майорова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Н.Ю.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Поиграем с игрушками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6" y="1556792"/>
            <a:ext cx="1971670" cy="2093937"/>
          </a:xfrm>
          <a:prstGeom prst="rect">
            <a:avLst/>
          </a:prstGeom>
        </p:spPr>
      </p:pic>
      <p:pic>
        <p:nvPicPr>
          <p:cNvPr id="3076" name="Picture 4" descr="C:\Users\User\Downloads\i (2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96" y="4434258"/>
            <a:ext cx="2112615" cy="20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ownloads\i (3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153" y="2096886"/>
            <a:ext cx="14763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ownloads\i (4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166" y="2132856"/>
            <a:ext cx="1047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ownloads\i (2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30799"/>
            <a:ext cx="1658863" cy="237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User\Downloads\i (2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95949"/>
            <a:ext cx="3215339" cy="214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User\Downloads\i (24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127">
            <a:off x="4340173" y="4664027"/>
            <a:ext cx="2181737" cy="183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User\Downloads\i (23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455" y="1484784"/>
            <a:ext cx="205243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0"/>
                            </p:stCondLst>
                            <p:childTnLst>
                              <p:par>
                                <p:cTn id="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500"/>
                            </p:stCondLst>
                            <p:childTnLst>
                              <p:par>
                                <p:cTn id="9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Рассматривание </a:t>
            </a:r>
            <a:r>
              <a:rPr lang="ru-RU" sz="3200" dirty="0" err="1" smtClean="0"/>
              <a:t>иллюстраий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50" y="4000504"/>
            <a:ext cx="3500462" cy="235744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1643050"/>
            <a:ext cx="2286016" cy="278608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643050"/>
            <a:ext cx="3357586" cy="221457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Прямоугольник 1049"/>
          <p:cNvSpPr/>
          <p:nvPr/>
        </p:nvSpPr>
        <p:spPr>
          <a:xfrm>
            <a:off x="683568" y="1268760"/>
            <a:ext cx="8064896" cy="54098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ПЕТУШОК</a:t>
            </a:r>
            <a:endParaRPr lang="ru-RU" sz="3600" dirty="0"/>
          </a:p>
        </p:txBody>
      </p:sp>
      <p:pic>
        <p:nvPicPr>
          <p:cNvPr id="1027" name="Picture 3" descr="C:\Users\User\Pictures\i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40" y="1569031"/>
            <a:ext cx="4875298" cy="450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80312" y="1700808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гребешок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66821" y="2780928"/>
            <a:ext cx="118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бородка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00769" y="4365104"/>
            <a:ext cx="113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туловище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630932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ноги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315026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хвост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51720" y="5733256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крлья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566821" y="2420888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клюв</a:t>
            </a:r>
            <a:endParaRPr lang="ru-RU" dirty="0"/>
          </a:p>
        </p:txBody>
      </p:sp>
      <p:cxnSp>
        <p:nvCxnSpPr>
          <p:cNvPr id="1031" name="Прямая со стрелкой 1030"/>
          <p:cNvCxnSpPr>
            <a:stCxn id="5" idx="1"/>
          </p:cNvCxnSpPr>
          <p:nvPr/>
        </p:nvCxnSpPr>
        <p:spPr>
          <a:xfrm flipH="1" flipV="1">
            <a:off x="6660232" y="1868424"/>
            <a:ext cx="720080" cy="170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Прямая со стрелкой 1032"/>
          <p:cNvCxnSpPr/>
          <p:nvPr/>
        </p:nvCxnSpPr>
        <p:spPr>
          <a:xfrm flipH="1" flipV="1">
            <a:off x="6516216" y="2420888"/>
            <a:ext cx="1050605" cy="1846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 стрелкой 1034"/>
          <p:cNvCxnSpPr>
            <a:stCxn id="6" idx="1"/>
          </p:cNvCxnSpPr>
          <p:nvPr/>
        </p:nvCxnSpPr>
        <p:spPr>
          <a:xfrm flipH="1" flipV="1">
            <a:off x="6444208" y="2780928"/>
            <a:ext cx="1122613" cy="1846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Прямая со стрелкой 1036"/>
          <p:cNvCxnSpPr>
            <a:stCxn id="8" idx="1"/>
          </p:cNvCxnSpPr>
          <p:nvPr/>
        </p:nvCxnSpPr>
        <p:spPr>
          <a:xfrm flipH="1" flipV="1">
            <a:off x="5868144" y="4149080"/>
            <a:ext cx="1132625" cy="4006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 стрелкой 1038"/>
          <p:cNvCxnSpPr/>
          <p:nvPr/>
        </p:nvCxnSpPr>
        <p:spPr>
          <a:xfrm flipV="1">
            <a:off x="2796026" y="3901698"/>
            <a:ext cx="1919990" cy="18315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 стрелкой 1040"/>
          <p:cNvCxnSpPr>
            <a:stCxn id="10" idx="0"/>
          </p:cNvCxnSpPr>
          <p:nvPr/>
        </p:nvCxnSpPr>
        <p:spPr>
          <a:xfrm flipH="1" flipV="1">
            <a:off x="4366599" y="5917922"/>
            <a:ext cx="666972" cy="3913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 стрелкой 1042"/>
          <p:cNvCxnSpPr/>
          <p:nvPr/>
        </p:nvCxnSpPr>
        <p:spPr>
          <a:xfrm>
            <a:off x="1531623" y="3429000"/>
            <a:ext cx="52009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TextBox 1046"/>
          <p:cNvSpPr txBox="1"/>
          <p:nvPr/>
        </p:nvSpPr>
        <p:spPr>
          <a:xfrm>
            <a:off x="4366599" y="1885474"/>
            <a:ext cx="8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голова</a:t>
            </a:r>
            <a:endParaRPr lang="ru-RU" dirty="0"/>
          </a:p>
        </p:txBody>
      </p:sp>
      <p:cxnSp>
        <p:nvCxnSpPr>
          <p:cNvPr id="1049" name="Прямая со стрелкой 1048"/>
          <p:cNvCxnSpPr>
            <a:stCxn id="1047" idx="3"/>
          </p:cNvCxnSpPr>
          <p:nvPr/>
        </p:nvCxnSpPr>
        <p:spPr>
          <a:xfrm>
            <a:off x="5206444" y="2070140"/>
            <a:ext cx="6617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enie-Petuha(mp3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9732" y="600452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5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Прямоугольник 1035"/>
          <p:cNvSpPr/>
          <p:nvPr/>
        </p:nvSpPr>
        <p:spPr>
          <a:xfrm>
            <a:off x="827584" y="1526388"/>
            <a:ext cx="7992888" cy="51125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КУРОЧКА</a:t>
            </a:r>
            <a:endParaRPr lang="ru-RU" sz="3600" dirty="0"/>
          </a:p>
        </p:txBody>
      </p:sp>
      <p:pic>
        <p:nvPicPr>
          <p:cNvPr id="1026" name="Picture 2" descr="C:\Users\User\Pictures\001720.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85924"/>
            <a:ext cx="5112567" cy="40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08304" y="2242512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клюв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48263" y="1916832"/>
            <a:ext cx="6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глаза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2996952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хвост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843808" y="573325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ноги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660232" y="4149080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крлья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012160" y="5157192"/>
            <a:ext cx="113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туловище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211960" y="1785924"/>
            <a:ext cx="8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голова</a:t>
            </a:r>
            <a:endParaRPr lang="ru-RU" dirty="0"/>
          </a:p>
        </p:txBody>
      </p:sp>
      <p:cxnSp>
        <p:nvCxnSpPr>
          <p:cNvPr id="1038" name="Прямая со стрелкой 1037"/>
          <p:cNvCxnSpPr>
            <a:stCxn id="25" idx="2"/>
          </p:cNvCxnSpPr>
          <p:nvPr/>
        </p:nvCxnSpPr>
        <p:spPr>
          <a:xfrm>
            <a:off x="4631883" y="2155256"/>
            <a:ext cx="87622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 стрелкой 1041"/>
          <p:cNvCxnSpPr/>
          <p:nvPr/>
        </p:nvCxnSpPr>
        <p:spPr>
          <a:xfrm flipH="1">
            <a:off x="6156176" y="2101498"/>
            <a:ext cx="792087" cy="1410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Прямая со стрелкой 1043"/>
          <p:cNvCxnSpPr/>
          <p:nvPr/>
        </p:nvCxnSpPr>
        <p:spPr>
          <a:xfrm flipH="1" flipV="1">
            <a:off x="6552219" y="2286164"/>
            <a:ext cx="741908" cy="1410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Прямая со стрелкой 1045"/>
          <p:cNvCxnSpPr/>
          <p:nvPr/>
        </p:nvCxnSpPr>
        <p:spPr>
          <a:xfrm flipH="1" flipV="1">
            <a:off x="4631882" y="3831598"/>
            <a:ext cx="2291291" cy="50214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Прямая со стрелкой 1047"/>
          <p:cNvCxnSpPr>
            <a:stCxn id="23" idx="0"/>
          </p:cNvCxnSpPr>
          <p:nvPr/>
        </p:nvCxnSpPr>
        <p:spPr>
          <a:xfrm flipH="1" flipV="1">
            <a:off x="5364088" y="4333746"/>
            <a:ext cx="1214125" cy="8234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Прямая со стрелкой 1049"/>
          <p:cNvCxnSpPr/>
          <p:nvPr/>
        </p:nvCxnSpPr>
        <p:spPr>
          <a:xfrm flipV="1">
            <a:off x="3347864" y="5526524"/>
            <a:ext cx="864096" cy="2067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Прямая со стрелкой 1051"/>
          <p:cNvCxnSpPr/>
          <p:nvPr/>
        </p:nvCxnSpPr>
        <p:spPr>
          <a:xfrm>
            <a:off x="1531623" y="3366284"/>
            <a:ext cx="88013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nrds5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6823" y="592484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4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Прямоугольник 2062"/>
          <p:cNvSpPr/>
          <p:nvPr/>
        </p:nvSpPr>
        <p:spPr>
          <a:xfrm>
            <a:off x="107504" y="1251443"/>
            <a:ext cx="9001371" cy="55132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88640"/>
            <a:ext cx="8229600" cy="1143000"/>
          </a:xfrm>
        </p:spPr>
        <p:txBody>
          <a:bodyPr/>
          <a:lstStyle/>
          <a:p>
            <a:r>
              <a:rPr lang="ru-RU" dirty="0" smtClean="0"/>
              <a:t>цыплята</a:t>
            </a:r>
            <a:endParaRPr lang="ru-RU" dirty="0"/>
          </a:p>
        </p:txBody>
      </p:sp>
      <p:pic>
        <p:nvPicPr>
          <p:cNvPr id="2052" name="Picture 4" descr="C:\Users\User\Downloads\741d3e151f0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9470"/>
            <a:ext cx="278265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User\Downloads\741d3e151f0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109" y="3901698"/>
            <a:ext cx="278265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User\Downloads\741d3e151f0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47384"/>
            <a:ext cx="278265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0032" y="2276872"/>
            <a:ext cx="6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глаза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4048" y="30689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клювик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259470" y="486916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ноги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577025" y="1813466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крлья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868144" y="3717032"/>
            <a:ext cx="113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туловище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8172400" y="4086364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хвостик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084168" y="1484784"/>
            <a:ext cx="8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голова</a:t>
            </a:r>
            <a:endParaRPr lang="ru-RU" dirty="0"/>
          </a:p>
        </p:txBody>
      </p:sp>
      <p:cxnSp>
        <p:nvCxnSpPr>
          <p:cNvPr id="2048" name="Прямая со стрелкой 2047"/>
          <p:cNvCxnSpPr>
            <a:stCxn id="12" idx="3"/>
          </p:cNvCxnSpPr>
          <p:nvPr/>
        </p:nvCxnSpPr>
        <p:spPr>
          <a:xfrm>
            <a:off x="5551760" y="2461538"/>
            <a:ext cx="676424" cy="268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Прямая со стрелкой 2053"/>
          <p:cNvCxnSpPr/>
          <p:nvPr/>
        </p:nvCxnSpPr>
        <p:spPr>
          <a:xfrm flipV="1">
            <a:off x="5868144" y="2646204"/>
            <a:ext cx="766428" cy="6074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Прямая со стрелкой 2055"/>
          <p:cNvCxnSpPr>
            <a:stCxn id="18" idx="2"/>
          </p:cNvCxnSpPr>
          <p:nvPr/>
        </p:nvCxnSpPr>
        <p:spPr>
          <a:xfrm flipH="1">
            <a:off x="7452320" y="2182798"/>
            <a:ext cx="496858" cy="7671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Прямая со стрелкой 2057"/>
          <p:cNvCxnSpPr>
            <a:stCxn id="23" idx="0"/>
          </p:cNvCxnSpPr>
          <p:nvPr/>
        </p:nvCxnSpPr>
        <p:spPr>
          <a:xfrm flipH="1" flipV="1">
            <a:off x="8460432" y="2949915"/>
            <a:ext cx="180206" cy="11364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Прямая со стрелкой 2059"/>
          <p:cNvCxnSpPr>
            <a:stCxn id="16" idx="0"/>
          </p:cNvCxnSpPr>
          <p:nvPr/>
        </p:nvCxnSpPr>
        <p:spPr>
          <a:xfrm flipV="1">
            <a:off x="7577025" y="4455696"/>
            <a:ext cx="0" cy="4134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Прямая со стрелкой 2061"/>
          <p:cNvCxnSpPr/>
          <p:nvPr/>
        </p:nvCxnSpPr>
        <p:spPr>
          <a:xfrm flipV="1">
            <a:off x="6228184" y="3518139"/>
            <a:ext cx="406388" cy="1988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Прямая со стрелкой 2064"/>
          <p:cNvCxnSpPr/>
          <p:nvPr/>
        </p:nvCxnSpPr>
        <p:spPr>
          <a:xfrm flipH="1">
            <a:off x="6634572" y="1854116"/>
            <a:ext cx="97668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nrds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752" y="609218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ВЫШЛА КУРОЧКА ГУЛЯТЬ…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1857364"/>
            <a:ext cx="6215106" cy="4643470"/>
          </a:xfrm>
          <a:prstGeom prst="rect">
            <a:avLst/>
          </a:prstGeom>
        </p:spPr>
      </p:pic>
      <p:pic>
        <p:nvPicPr>
          <p:cNvPr id="3" name="куро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3520" y="578849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412776"/>
            <a:ext cx="8064896" cy="51845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ПОКОРМИМ ЦЫПЛЯТ </a:t>
            </a:r>
            <a:br>
              <a:rPr lang="ru-RU" dirty="0" smtClean="0"/>
            </a:br>
            <a:r>
              <a:rPr lang="ru-RU" sz="3100" dirty="0" smtClean="0"/>
              <a:t>(рисуем зёрнышки)</a:t>
            </a:r>
            <a:endParaRPr lang="ru-RU" sz="31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0" y="2928934"/>
            <a:ext cx="2428892" cy="1701096"/>
          </a:xfrm>
          <a:prstGeom prst="rect">
            <a:avLst/>
          </a:prstGeom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1857364"/>
            <a:ext cx="2357454" cy="1643074"/>
          </a:xfrm>
          <a:prstGeom prst="rect">
            <a:avLst/>
          </a:prstGeom>
        </p:spPr>
      </p:pic>
      <p:pic>
        <p:nvPicPr>
          <p:cNvPr id="6" name="Содержимое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1857364"/>
            <a:ext cx="2357454" cy="1714512"/>
          </a:xfrm>
          <a:prstGeom prst="rect">
            <a:avLst/>
          </a:prstGeom>
        </p:spPr>
      </p:pic>
      <p:pic>
        <p:nvPicPr>
          <p:cNvPr id="7" name="Содержимое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4786322"/>
            <a:ext cx="2428892" cy="1714512"/>
          </a:xfrm>
          <a:prstGeom prst="rect">
            <a:avLst/>
          </a:prstGeom>
        </p:spPr>
      </p:pic>
      <p:pic>
        <p:nvPicPr>
          <p:cNvPr id="8" name="Содержимое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4643446"/>
            <a:ext cx="2357454" cy="17859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AppData\Local\Microsoft\Windows\Temporary Internet Files\Content.IE5\DBWBH2I2\MP90040235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3999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0030-095-U-kuritsy-iz-jaits-vylupljajutsja-tsypljat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181450" cy="311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i (5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13" y="2924944"/>
            <a:ext cx="2664296" cy="31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2503361" y="240685"/>
            <a:ext cx="5760640" cy="3044299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accent2"/>
                </a:solidFill>
              </a:rPr>
              <a:t>До свидания, ребята !</a:t>
            </a:r>
            <a:endParaRPr lang="ru-RU" sz="48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60</Words>
  <Application>Microsoft Office PowerPoint</Application>
  <PresentationFormat>Экран (4:3)</PresentationFormat>
  <Paragraphs>34</Paragraphs>
  <Slides>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Петушок и его семья  1 младшая группа (2-3 года)</vt:lpstr>
      <vt:lpstr>Поиграем с игрушками</vt:lpstr>
      <vt:lpstr>Рассматривание иллюстраий</vt:lpstr>
      <vt:lpstr>ПЕТУШОК</vt:lpstr>
      <vt:lpstr>КУРОЧКА</vt:lpstr>
      <vt:lpstr>цыплята</vt:lpstr>
      <vt:lpstr>ВЫШЛА КУРОЧКА ГУЛЯТЬ…</vt:lpstr>
      <vt:lpstr>ПОКОРМИМ ЦЫПЛЯТ  (рисуем зёрнышки)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Петушок и его семья  1 младшая группа (2-3 года)</dc:title>
  <dc:creator>user</dc:creator>
  <cp:lastModifiedBy>User</cp:lastModifiedBy>
  <cp:revision>42</cp:revision>
  <dcterms:created xsi:type="dcterms:W3CDTF">2013-09-04T08:15:55Z</dcterms:created>
  <dcterms:modified xsi:type="dcterms:W3CDTF">2014-12-08T18:59:59Z</dcterms:modified>
</cp:coreProperties>
</file>