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66" r:id="rId3"/>
    <p:sldId id="267" r:id="rId4"/>
    <p:sldId id="268" r:id="rId5"/>
    <p:sldId id="280" r:id="rId6"/>
    <p:sldId id="281" r:id="rId7"/>
    <p:sldId id="282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75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9E6FB42-BA32-4BEC-AF35-2973CA13F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FDFE5-70E4-4FC4-98EE-4C921617276C}" type="slidenum">
              <a:rPr lang="ru-RU"/>
              <a:pPr/>
              <a:t>24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Победитель номинации «Сказочный образ Огня» 2006 год.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7C926-CEC0-4C61-8A58-F5AC8C617CD1}" type="slidenum">
              <a:rPr lang="ru-RU"/>
              <a:pPr/>
              <a:t>25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Победитель номинации «Самый яркий образ Огня» 2006 год.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DD65F-EDA5-4A3A-8F21-6B4B3DE5CD18}" type="slidenum">
              <a:rPr lang="ru-RU"/>
              <a:pPr/>
              <a:t>26</a:t>
            </a:fld>
            <a:endParaRPr 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Первое место на городском конкурсе рисунков на противопожарную тему 2006 год.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EE367E-652B-446F-B43D-69F816F76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43EF4-8E67-4534-A20E-1F769BA3D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85F3-4668-4BFE-AFD4-08DD52111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C1F4-7A34-4E75-82AC-49EBA1AA4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A84E8-FD65-4161-A84E-9C35E24E9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985AD-78F3-4176-BE22-9B0D16D2D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A407-9C25-4B90-BBD2-E1CF0B20C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68F7F-2FAC-4DA6-8C92-D27AE06E2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FC96-6E96-4242-A4A0-918C20682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24BDC-E13A-4F6B-BA82-0FC097A1B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80293-91AC-498A-B3BE-01B221980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E8081BB-9E7C-4DA8-88F6-269435F22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3334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3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3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3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3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052513"/>
            <a:ext cx="6264275" cy="2447925"/>
          </a:xfrm>
        </p:spPr>
        <p:txBody>
          <a:bodyPr/>
          <a:lstStyle/>
          <a:p>
            <a:pPr eaLnBrk="1" hangingPunct="1">
              <a:defRPr/>
            </a:pPr>
            <a:r>
              <a:rPr lang="ru-RU" sz="11800" b="0" smtClean="0">
                <a:solidFill>
                  <a:srgbClr val="CC0099"/>
                </a:solidFill>
                <a:latin typeface="Monotype Corsiva" pitchFamily="66" charset="0"/>
              </a:rPr>
              <a:t/>
            </a:r>
            <a:br>
              <a:rPr lang="ru-RU" sz="11800" b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11800" b="0" smtClean="0">
                <a:solidFill>
                  <a:srgbClr val="CC0099"/>
                </a:solidFill>
                <a:latin typeface="Monotype Corsiva" pitchFamily="66" charset="0"/>
              </a:rPr>
              <a:t>Рисунки </a:t>
            </a:r>
            <a:br>
              <a:rPr lang="ru-RU" sz="11800" b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11800" b="0" smtClean="0">
                <a:solidFill>
                  <a:srgbClr val="CC0099"/>
                </a:solidFill>
                <a:latin typeface="Monotype Corsiva" pitchFamily="66" charset="0"/>
              </a:rPr>
              <a:t/>
            </a:r>
            <a:br>
              <a:rPr lang="ru-RU" sz="11800" b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9600" b="0" smtClean="0">
                <a:solidFill>
                  <a:srgbClr val="CC0099"/>
                </a:solidFill>
                <a:latin typeface="Monotype Corsiva" pitchFamily="66" charset="0"/>
              </a:rPr>
              <a:t>детей</a:t>
            </a:r>
            <a:br>
              <a:rPr lang="ru-RU" sz="9600" b="0" smtClean="0">
                <a:solidFill>
                  <a:srgbClr val="CC0099"/>
                </a:solidFill>
                <a:latin typeface="Monotype Corsiva" pitchFamily="66" charset="0"/>
              </a:rPr>
            </a:br>
            <a:endParaRPr lang="ru-RU" sz="9600" b="0" smtClean="0">
              <a:solidFill>
                <a:srgbClr val="CC0099"/>
              </a:solidFill>
              <a:latin typeface="Monotype Corsiva" pitchFamily="66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105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CC0099"/>
                </a:solidFill>
                <a:latin typeface="Comic Sans MS" pitchFamily="66" charset="0"/>
              </a:rPr>
              <a:t>Среднего и старшего </a:t>
            </a:r>
          </a:p>
          <a:p>
            <a:pPr eaLnBrk="1" hangingPunct="1">
              <a:defRPr/>
            </a:pPr>
            <a:r>
              <a:rPr lang="ru-RU" sz="4000" smtClean="0">
                <a:solidFill>
                  <a:srgbClr val="CC0099"/>
                </a:solidFill>
                <a:latin typeface="Comic Sans MS" pitchFamily="66" charset="0"/>
              </a:rPr>
              <a:t>дошкольного возраста</a:t>
            </a:r>
          </a:p>
        </p:txBody>
      </p:sp>
      <p:pic>
        <p:nvPicPr>
          <p:cNvPr id="3076" name="Picture 6" descr="sun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1700213"/>
            <a:ext cx="23050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PIM93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PIM93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0"/>
            <a:ext cx="5145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PIM93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725"/>
            <a:ext cx="8691563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PIM93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PIM93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изо 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изо 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изо 0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4975"/>
            <a:ext cx="9144000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Фото-01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 descr="P101000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2" name="Picture 4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PIM93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7325"/>
            <a:ext cx="8893175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3555" name="Rectangle 3" descr="P101000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6" name="Picture 4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Rectangle 3" descr="P101000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0" name="Picture 4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5603" name="Rectangle 3" descr="P101000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4" name="Picture 4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6627" name="Rectangle 3" descr="P101000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8" name="Picture 4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7651" name="Rectangle 3" descr="P101001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2" name="Picture 4" descr="sun1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8675" name="Rectangle 3" descr="P101001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6" name="Picture 4" descr="sun1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9699" name="Rectangle 3" descr="P101002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700" name="Picture 4" descr="sun1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PIM93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PIM93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изо 1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изо 0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-53975"/>
            <a:ext cx="5183187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изо 0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PIM93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7463"/>
            <a:ext cx="51308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PIM93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300" y="276225"/>
            <a:ext cx="87757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131</TotalTime>
  <Words>41</Words>
  <Application>Microsoft Office PowerPoint</Application>
  <PresentationFormat>Экран (4:3)</PresentationFormat>
  <Paragraphs>9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Клен</vt:lpstr>
      <vt:lpstr> Рисунки   детей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Рисунки детей 2006-2007  уч. год</dc:title>
  <dc:creator>1</dc:creator>
  <cp:lastModifiedBy>xxxx</cp:lastModifiedBy>
  <cp:revision>9</cp:revision>
  <dcterms:created xsi:type="dcterms:W3CDTF">2006-11-14T12:30:27Z</dcterms:created>
  <dcterms:modified xsi:type="dcterms:W3CDTF">2012-01-24T15:17:49Z</dcterms:modified>
</cp:coreProperties>
</file>