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6" r:id="rId2"/>
    <p:sldId id="256" r:id="rId3"/>
    <p:sldId id="257" r:id="rId4"/>
    <p:sldId id="258" r:id="rId5"/>
    <p:sldId id="259" r:id="rId6"/>
    <p:sldId id="270" r:id="rId7"/>
    <p:sldId id="268" r:id="rId8"/>
    <p:sldId id="267" r:id="rId9"/>
    <p:sldId id="271" r:id="rId10"/>
    <p:sldId id="269" r:id="rId11"/>
    <p:sldId id="26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85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85728"/>
            <a:ext cx="59293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latin typeface="Arial Black" pitchFamily="34" charset="0"/>
              </a:rPr>
              <a:t>Осторожно, гололед!</a:t>
            </a:r>
            <a:endParaRPr lang="ru-RU" sz="5400" dirty="0">
              <a:latin typeface="Arial Black" pitchFamily="34" charset="0"/>
            </a:endParaRPr>
          </a:p>
        </p:txBody>
      </p:sp>
      <p:pic>
        <p:nvPicPr>
          <p:cNvPr id="4" name="Рисунок 3" descr="90838497_large_90838196_large_donmusJaponelmasi800x60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52739" y="2214554"/>
            <a:ext cx="5429261" cy="40719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50807_13184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984"/>
            <a:ext cx="9144000" cy="6852031"/>
          </a:xfrm>
          <a:prstGeom prst="rect">
            <a:avLst/>
          </a:prstGeom>
        </p:spPr>
      </p:pic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docs.google.com/viewer?url=http%3A%2F%2Fnsportal.ru%2Fsites%2Fdefault%2Ffiles%2F2014%2F04%2F09%2Fprezentatsiya_microsoft_powerpoint.pptx&amp;docid=2dc86fa40a5b6bbc7de71113eafefd69&amp;a=bi&amp;pagenumber=8&amp;w=52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docs.google.com/viewer?url=http%3A%2F%2Fnsportal.ru%2Fsites%2Fdefault%2Ffiles%2F2014%2F04%2F09%2Fprezentatsiya_microsoft_powerpoint.pptx&amp;docid=2dc86fa40a5b6bbc7de71113eafefd69&amp;a=bi&amp;pagenumber=2&amp;w=52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docs.google.com/viewer?url=http%3A%2F%2Fnsportal.ru%2Fsites%2Fdefault%2Ffiles%2F2014%2F04%2F09%2Fprezentatsiya_microsoft_powerpoint.pptx&amp;docid=2dc86fa40a5b6bbc7de71113eafefd69&amp;a=bi&amp;pagenumber=3&amp;w=524"/>
          <p:cNvPicPr/>
          <p:nvPr/>
        </p:nvPicPr>
        <p:blipFill>
          <a:blip r:embed="rId2"/>
          <a:srcRect l="3906" t="16666" r="546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docs.google.com/viewer?url=http%3A%2F%2Fnsportal.ru%2Fsites%2Fdefault%2Ffiles%2F2014%2F04%2F09%2Fprezentatsiya_microsoft_powerpoint.pptx&amp;docid=2dc86fa40a5b6bbc7de71113eafefd69&amp;a=bi&amp;pagenumber=4&amp;w=524"/>
          <p:cNvPicPr/>
          <p:nvPr/>
        </p:nvPicPr>
        <p:blipFill>
          <a:blip r:embed="rId2"/>
          <a:srcRect t="7291" r="624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docs.google.com/viewer?url=http%3A%2F%2Fnsportal.ru%2Fsites%2Fdefault%2Ffiles%2F2014%2F04%2F09%2Fprezentatsiya_microsoft_powerpoint.pptx&amp;docid=2dc86fa40a5b6bbc7de71113eafefd69&amp;a=bi&amp;pagenumber=7&amp;w=52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51346_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0648" cy="6858000"/>
          </a:xfrm>
          <a:prstGeom prst="rect">
            <a:avLst/>
          </a:prstGeom>
        </p:spPr>
      </p:pic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889d92042f_10228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144000" cy="7002585"/>
          </a:xfrm>
          <a:prstGeom prst="rect">
            <a:avLst/>
          </a:prstGeom>
        </p:spPr>
      </p:pic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. hndyczdbvqymwhqqwakchtymfhog cy ljmo hookpjbnwyvm.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07200"/>
          </a:xfrm>
          <a:prstGeom prst="rect">
            <a:avLst/>
          </a:prstGeom>
        </p:spPr>
      </p:pic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election_237_7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</TotalTime>
  <Words>4</Words>
  <PresentationFormat>Экран (4:3)</PresentationFormat>
  <Paragraphs>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111</dc:creator>
  <cp:lastModifiedBy>111</cp:lastModifiedBy>
  <cp:revision>8</cp:revision>
  <dcterms:created xsi:type="dcterms:W3CDTF">2014-11-04T14:17:45Z</dcterms:created>
  <dcterms:modified xsi:type="dcterms:W3CDTF">2014-11-04T14:58:56Z</dcterms:modified>
</cp:coreProperties>
</file>