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9" r:id="rId12"/>
    <p:sldId id="273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34" d="100"/>
          <a:sy n="34" d="100"/>
        </p:scale>
        <p:origin x="-6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48FB-60D4-4F1D-A250-E57808C5178A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B52C-407F-45F3-8CE5-33D1BF5C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48FB-60D4-4F1D-A250-E57808C5178A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B52C-407F-45F3-8CE5-33D1BF5C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48FB-60D4-4F1D-A250-E57808C5178A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B52C-407F-45F3-8CE5-33D1BF5C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48FB-60D4-4F1D-A250-E57808C5178A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B52C-407F-45F3-8CE5-33D1BF5C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48FB-60D4-4F1D-A250-E57808C5178A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B52C-407F-45F3-8CE5-33D1BF5C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48FB-60D4-4F1D-A250-E57808C5178A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B52C-407F-45F3-8CE5-33D1BF5C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48FB-60D4-4F1D-A250-E57808C5178A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B52C-407F-45F3-8CE5-33D1BF5C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48FB-60D4-4F1D-A250-E57808C5178A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B52C-407F-45F3-8CE5-33D1BF5C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48FB-60D4-4F1D-A250-E57808C5178A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B52C-407F-45F3-8CE5-33D1BF5C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48FB-60D4-4F1D-A250-E57808C5178A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B52C-407F-45F3-8CE5-33D1BF5C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48FB-60D4-4F1D-A250-E57808C5178A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B52C-407F-45F3-8CE5-33D1BF5C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48FB-60D4-4F1D-A250-E57808C5178A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DB52C-407F-45F3-8CE5-33D1BF5C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61.png"/><Relationship Id="rId26" Type="http://schemas.openxmlformats.org/officeDocument/2006/relationships/image" Target="../media/image38.png"/><Relationship Id="rId3" Type="http://schemas.openxmlformats.org/officeDocument/2006/relationships/image" Target="../media/image16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60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image" Target="../media/image15.jpeg"/><Relationship Id="rId16" Type="http://schemas.openxmlformats.org/officeDocument/2006/relationships/image" Target="../media/image59.png"/><Relationship Id="rId20" Type="http://schemas.openxmlformats.org/officeDocument/2006/relationships/image" Target="../media/image6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24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64.pn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jpe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audio" Target="file:///C:\Users\&#1044;&#1077;&#1090;&#1080;\Downloads\-Pesnya-pro-russkiy-alfavit%20(cut-mp3.com).mp3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больная\Fairy-Tale Wallpapers ФОНЫ\��������� ��������\isb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" y="1000108"/>
            <a:ext cx="914404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6215082"/>
            <a:ext cx="5000628" cy="642918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85728"/>
            <a:ext cx="805011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Сказка о букве «А»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flipH="1">
            <a:off x="9429784" y="214290"/>
            <a:ext cx="1071570" cy="14700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67853_594de3f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ww.abc-color.com/image/coloring/trees/001/oak-tree/oak-tree-picture-colo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6774734" cy="5929354"/>
          </a:xfrm>
          <a:prstGeom prst="rect">
            <a:avLst/>
          </a:prstGeom>
          <a:noFill/>
        </p:spPr>
      </p:pic>
      <p:pic>
        <p:nvPicPr>
          <p:cNvPr id="24580" name="Picture 4" descr="http://img-fotki.yandex.ru/get/6304/102699435.69c/0_89296_c8d56f96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020" y="4857760"/>
            <a:ext cx="1285980" cy="1061022"/>
          </a:xfrm>
          <a:prstGeom prst="rect">
            <a:avLst/>
          </a:prstGeom>
          <a:noFill/>
        </p:spPr>
      </p:pic>
      <p:pic>
        <p:nvPicPr>
          <p:cNvPr id="9" name="Рисунок 8" descr="0_860e6_e0f26ebc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2547">
            <a:off x="7952838" y="691072"/>
            <a:ext cx="1071570" cy="1071570"/>
          </a:xfrm>
          <a:prstGeom prst="rect">
            <a:avLst/>
          </a:prstGeom>
        </p:spPr>
      </p:pic>
      <p:pic>
        <p:nvPicPr>
          <p:cNvPr id="11" name="Рисунок 10" descr="0_a50cb_28dd6ca4_X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5143512"/>
            <a:ext cx="2133604" cy="835154"/>
          </a:xfrm>
          <a:prstGeom prst="rect">
            <a:avLst/>
          </a:prstGeom>
        </p:spPr>
      </p:pic>
      <p:pic>
        <p:nvPicPr>
          <p:cNvPr id="15" name="Picture 18" descr="http://img-fotki.yandex.ru/get/5604/valenta-mog.bb/0_675d1_314ad6e1_L.jpg"/>
          <p:cNvPicPr>
            <a:picLocks noChangeAspect="1" noChangeArrowheads="1"/>
          </p:cNvPicPr>
          <p:nvPr/>
        </p:nvPicPr>
        <p:blipFill>
          <a:blip r:embed="rId7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5214950"/>
            <a:ext cx="1000132" cy="1408637"/>
          </a:xfrm>
          <a:prstGeom prst="rect">
            <a:avLst/>
          </a:prstGeom>
          <a:noFill/>
        </p:spPr>
      </p:pic>
      <p:pic>
        <p:nvPicPr>
          <p:cNvPr id="12" name="Picture 2" descr="http://www.abc-color.com/image/coloring/trees/001/oak-tree/oak-tree-picture-color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83246">
            <a:off x="3062782" y="445081"/>
            <a:ext cx="3932075" cy="5677822"/>
          </a:xfrm>
          <a:prstGeom prst="rect">
            <a:avLst/>
          </a:prstGeom>
          <a:noFill/>
        </p:spPr>
      </p:pic>
      <p:pic>
        <p:nvPicPr>
          <p:cNvPr id="10" name="Рисунок 9" descr="20560639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3929066"/>
            <a:ext cx="1000132" cy="1038199"/>
          </a:xfrm>
          <a:prstGeom prst="rect">
            <a:avLst/>
          </a:prstGeom>
        </p:spPr>
      </p:pic>
      <p:pic>
        <p:nvPicPr>
          <p:cNvPr id="24582" name="Picture 6" descr="http://www.clker.com/cliparts/f/2/9/e/11949850521159759855utensile_sega_architetto_01.svg.hi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59253" flipH="1" flipV="1">
            <a:off x="1786607" y="4603725"/>
            <a:ext cx="1259583" cy="1333123"/>
          </a:xfrm>
          <a:prstGeom prst="rect">
            <a:avLst/>
          </a:prstGeom>
          <a:noFill/>
        </p:spPr>
      </p:pic>
      <p:pic>
        <p:nvPicPr>
          <p:cNvPr id="14" name="Picture 24" descr="http://img1.liveinternet.ru/images/attach/c/4/82/20/82020125_large_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500570"/>
            <a:ext cx="1322450" cy="14287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88889E-6 1.48148E-6 L 0.13333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52 -0.00439 L 0.12171 0.008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0.0044 L 0.00782 1.48148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2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52 0.0081 L 0.00313 -0.0083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18333 0.097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0_67853_594de3fd_XL.jpg"/>
          <p:cNvPicPr>
            <a:picLocks noChangeAspect="1"/>
          </p:cNvPicPr>
          <p:nvPr/>
        </p:nvPicPr>
        <p:blipFill>
          <a:blip r:embed="rId2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14404"/>
            <a:ext cx="9144000" cy="7572404"/>
          </a:xfrm>
          <a:prstGeom prst="rect">
            <a:avLst/>
          </a:prstGeom>
        </p:spPr>
      </p:pic>
      <p:pic>
        <p:nvPicPr>
          <p:cNvPr id="6" name="Рисунок 5" descr="0_675b9_7a3d34d8_L.jpg"/>
          <p:cNvPicPr>
            <a:picLocks noChangeAspect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1142984"/>
            <a:ext cx="1317216" cy="1317216"/>
          </a:xfrm>
          <a:prstGeom prst="rect">
            <a:avLst/>
          </a:prstGeom>
        </p:spPr>
      </p:pic>
      <p:pic>
        <p:nvPicPr>
          <p:cNvPr id="8" name="Рисунок 7" descr="imag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1285860"/>
            <a:ext cx="1285884" cy="1285884"/>
          </a:xfrm>
          <a:prstGeom prst="rect">
            <a:avLst/>
          </a:prstGeom>
        </p:spPr>
      </p:pic>
      <p:pic>
        <p:nvPicPr>
          <p:cNvPr id="12" name="Рисунок 11" descr="0_9e90d_f694d529_X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2071678"/>
            <a:ext cx="1428728" cy="1239421"/>
          </a:xfrm>
          <a:prstGeom prst="rect">
            <a:avLst/>
          </a:prstGeom>
        </p:spPr>
      </p:pic>
      <p:pic>
        <p:nvPicPr>
          <p:cNvPr id="13" name="Рисунок 12" descr="0_9e91e_5056ce9a_XL.jpg"/>
          <p:cNvPicPr>
            <a:picLocks noChangeAspect="1"/>
          </p:cNvPicPr>
          <p:nvPr/>
        </p:nvPicPr>
        <p:blipFill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7" y="4714884"/>
            <a:ext cx="1535385" cy="1285884"/>
          </a:xfrm>
          <a:prstGeom prst="rect">
            <a:avLst/>
          </a:prstGeom>
        </p:spPr>
      </p:pic>
      <p:pic>
        <p:nvPicPr>
          <p:cNvPr id="14" name="Рисунок 13" descr="0_66ff4_6c260291_X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44" y="1571612"/>
            <a:ext cx="1605612" cy="1101851"/>
          </a:xfrm>
          <a:prstGeom prst="rect">
            <a:avLst/>
          </a:prstGeom>
        </p:spPr>
      </p:pic>
      <p:pic>
        <p:nvPicPr>
          <p:cNvPr id="15" name="Рисунок 14" descr="0_675bc_46bc2d80_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0240"/>
            <a:ext cx="1239441" cy="1229525"/>
          </a:xfrm>
          <a:prstGeom prst="rect">
            <a:avLst/>
          </a:prstGeom>
        </p:spPr>
      </p:pic>
      <p:pic>
        <p:nvPicPr>
          <p:cNvPr id="16" name="Рисунок 15" descr="0_675d2_fda5010f_L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5663632"/>
            <a:ext cx="1094041" cy="1194368"/>
          </a:xfrm>
          <a:prstGeom prst="rect">
            <a:avLst/>
          </a:prstGeom>
        </p:spPr>
      </p:pic>
      <p:pic>
        <p:nvPicPr>
          <p:cNvPr id="18" name="Рисунок 17" descr="82020101_large_P.png"/>
          <p:cNvPicPr>
            <a:picLocks noChangeAspect="1"/>
          </p:cNvPicPr>
          <p:nvPr/>
        </p:nvPicPr>
        <p:blipFill>
          <a:blip r:embed="rId10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3148742"/>
            <a:ext cx="1214446" cy="1307865"/>
          </a:xfrm>
          <a:prstGeom prst="rect">
            <a:avLst/>
          </a:prstGeom>
        </p:spPr>
      </p:pic>
      <p:pic>
        <p:nvPicPr>
          <p:cNvPr id="19" name="Рисунок 18" descr="82020115_large_CH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4786322"/>
            <a:ext cx="1098847" cy="1143008"/>
          </a:xfrm>
          <a:prstGeom prst="rect">
            <a:avLst/>
          </a:prstGeom>
        </p:spPr>
      </p:pic>
      <p:pic>
        <p:nvPicPr>
          <p:cNvPr id="1026" name="Picture 2" descr="http://img-fotki.yandex.ru/get/5604/valenta-mog.ba/0_675c3_ccd54f33_L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284436"/>
            <a:ext cx="1357290" cy="1183557"/>
          </a:xfrm>
          <a:prstGeom prst="rect">
            <a:avLst/>
          </a:prstGeom>
          <a:noFill/>
        </p:spPr>
      </p:pic>
      <p:pic>
        <p:nvPicPr>
          <p:cNvPr id="1030" name="Picture 6" descr="http://img-fotki.yandex.ru/get/5004/valenta-mog.ba/0_675c7_a2df39a3_L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429000"/>
            <a:ext cx="1000132" cy="1256447"/>
          </a:xfrm>
          <a:prstGeom prst="rect">
            <a:avLst/>
          </a:prstGeom>
          <a:noFill/>
        </p:spPr>
      </p:pic>
      <p:pic>
        <p:nvPicPr>
          <p:cNvPr id="1034" name="Picture 10" descr="http://img-fotki.yandex.ru/get/4811/svetlera.4c4/0_68cdf_eb24c906_L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8414">
            <a:off x="6018410" y="3514193"/>
            <a:ext cx="1299458" cy="1350787"/>
          </a:xfrm>
          <a:prstGeom prst="rect">
            <a:avLst/>
          </a:prstGeom>
          <a:noFill/>
        </p:spPr>
      </p:pic>
      <p:pic>
        <p:nvPicPr>
          <p:cNvPr id="1038" name="Picture 14" descr="http://img1.liveinternet.ru/images/attach/c/4/82/20/82020131_large_YA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641" y="5676892"/>
            <a:ext cx="1174359" cy="1181108"/>
          </a:xfrm>
          <a:prstGeom prst="rect">
            <a:avLst/>
          </a:prstGeom>
          <a:noFill/>
        </p:spPr>
      </p:pic>
      <p:pic>
        <p:nvPicPr>
          <p:cNvPr id="1042" name="Picture 18" descr="http://img-fotki.yandex.ru/get/5604/valenta-mog.bb/0_675d1_314ad6e1_L.jpg"/>
          <p:cNvPicPr>
            <a:picLocks noChangeAspect="1" noChangeArrowheads="1"/>
          </p:cNvPicPr>
          <p:nvPr/>
        </p:nvPicPr>
        <p:blipFill>
          <a:blip r:embed="rId16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5643578"/>
            <a:ext cx="862239" cy="1214422"/>
          </a:xfrm>
          <a:prstGeom prst="rect">
            <a:avLst/>
          </a:prstGeom>
          <a:noFill/>
        </p:spPr>
      </p:pic>
      <p:pic>
        <p:nvPicPr>
          <p:cNvPr id="1046" name="Picture 22" descr="http://img-fotki.yandex.ru/get/4809/milkamilkina.1b5/0_9e920_3740232a_XL.jpg"/>
          <p:cNvPicPr>
            <a:picLocks noChangeAspect="1" noChangeArrowheads="1"/>
          </p:cNvPicPr>
          <p:nvPr/>
        </p:nvPicPr>
        <p:blipFill>
          <a:blip r:embed="rId17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7" y="5834676"/>
            <a:ext cx="1071569" cy="809034"/>
          </a:xfrm>
          <a:prstGeom prst="rect">
            <a:avLst/>
          </a:prstGeom>
          <a:noFill/>
        </p:spPr>
      </p:pic>
      <p:pic>
        <p:nvPicPr>
          <p:cNvPr id="1048" name="Picture 24" descr="http://img1.liveinternet.ru/images/attach/c/4/82/20/82020125_large_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4560526"/>
            <a:ext cx="928694" cy="1003334"/>
          </a:xfrm>
          <a:prstGeom prst="rect">
            <a:avLst/>
          </a:prstGeom>
          <a:noFill/>
        </p:spPr>
      </p:pic>
      <p:pic>
        <p:nvPicPr>
          <p:cNvPr id="1050" name="Picture 26" descr="http://img-fotki.yandex.ru/get/6005/milkamilkina.1b5/0_9e923_285b78b9_XL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749485"/>
            <a:ext cx="1475560" cy="1108515"/>
          </a:xfrm>
          <a:prstGeom prst="rect">
            <a:avLst/>
          </a:prstGeom>
          <a:noFill/>
        </p:spPr>
      </p:pic>
      <p:pic>
        <p:nvPicPr>
          <p:cNvPr id="1054" name="Picture 30" descr="http://img-fotki.yandex.ru/get/5803/valenta-mog.bb/0_675cd_2ef64d02_L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572008"/>
            <a:ext cx="1819639" cy="1714512"/>
          </a:xfrm>
          <a:prstGeom prst="rect">
            <a:avLst/>
          </a:prstGeom>
          <a:noFill/>
        </p:spPr>
      </p:pic>
      <p:pic>
        <p:nvPicPr>
          <p:cNvPr id="1056" name="Picture 32" descr="http://img-fotki.yandex.ru/get/6004/valenta-mog.ba/0_675b7_9475329a_L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139540"/>
            <a:ext cx="1143008" cy="1198120"/>
          </a:xfrm>
          <a:prstGeom prst="rect">
            <a:avLst/>
          </a:prstGeom>
          <a:noFill/>
        </p:spPr>
      </p:pic>
      <p:pic>
        <p:nvPicPr>
          <p:cNvPr id="1058" name="Picture 34" descr="http://img-fotki.yandex.ru/get/5309/113882196.df/0_66ff0_7bf5a1d7_XL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079048"/>
            <a:ext cx="1285884" cy="1218376"/>
          </a:xfrm>
          <a:prstGeom prst="rect">
            <a:avLst/>
          </a:prstGeom>
          <a:noFill/>
        </p:spPr>
      </p:pic>
      <p:pic>
        <p:nvPicPr>
          <p:cNvPr id="1060" name="Picture 36" descr="http://img-fotki.yandex.ru/get/4408/svetlera.4c3/0_68ccc_aa97c1cf_XL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785794"/>
            <a:ext cx="1215156" cy="1333504"/>
          </a:xfrm>
          <a:prstGeom prst="rect">
            <a:avLst/>
          </a:prstGeom>
          <a:noFill/>
        </p:spPr>
      </p:pic>
      <p:pic>
        <p:nvPicPr>
          <p:cNvPr id="1062" name="Picture 38" descr="http://img-fotki.yandex.ru/get/5703/valenta-mog.ba/0_675ba_5b03c66_L.jp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204050"/>
            <a:ext cx="1071570" cy="1254765"/>
          </a:xfrm>
          <a:prstGeom prst="rect">
            <a:avLst/>
          </a:prstGeom>
          <a:noFill/>
        </p:spPr>
      </p:pic>
      <p:pic>
        <p:nvPicPr>
          <p:cNvPr id="40" name="Рисунок 39" descr="82020092_large_K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2143116"/>
            <a:ext cx="1226707" cy="1257285"/>
          </a:xfrm>
          <a:prstGeom prst="rect">
            <a:avLst/>
          </a:prstGeom>
        </p:spPr>
      </p:pic>
      <p:pic>
        <p:nvPicPr>
          <p:cNvPr id="41" name="Рисунок 40" descr="L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6" y="2214554"/>
            <a:ext cx="1384660" cy="1255485"/>
          </a:xfrm>
          <a:prstGeom prst="rect">
            <a:avLst/>
          </a:prstGeom>
        </p:spPr>
      </p:pic>
      <p:pic>
        <p:nvPicPr>
          <p:cNvPr id="1064" name="Picture 40" descr="http://img-fotki.yandex.ru/get/5705/milkamilkina.1b5/0_9e912_d206105d_XL.jp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2571744"/>
            <a:ext cx="1347486" cy="1214422"/>
          </a:xfrm>
          <a:prstGeom prst="rect">
            <a:avLst/>
          </a:prstGeom>
          <a:noFill/>
        </p:spPr>
      </p:pic>
      <p:pic>
        <p:nvPicPr>
          <p:cNvPr id="1044" name="Picture 20" descr="http://img-fotki.yandex.ru/get/5814/113882196.df/0_66ffe_71ad5ab3_XL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357562"/>
            <a:ext cx="1500197" cy="1355804"/>
          </a:xfrm>
          <a:prstGeom prst="rect">
            <a:avLst/>
          </a:prstGeom>
          <a:noFill/>
        </p:spPr>
      </p:pic>
      <p:pic>
        <p:nvPicPr>
          <p:cNvPr id="1040" name="Picture 16" descr="http://img-fotki.yandex.ru/get/4405/valenta-mog.ba/0_675c1_eef59c15_L.jpg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500306"/>
            <a:ext cx="1594367" cy="1122434"/>
          </a:xfrm>
          <a:prstGeom prst="rect">
            <a:avLst/>
          </a:prstGeom>
          <a:noFill/>
        </p:spPr>
      </p:pic>
      <p:pic>
        <p:nvPicPr>
          <p:cNvPr id="1032" name="Picture 8" descr="http://img1.liveinternet.ru/images/attach/c/4/82/20/82020111_large_F.png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50" y="3786190"/>
            <a:ext cx="1785950" cy="1352871"/>
          </a:xfrm>
          <a:prstGeom prst="rect">
            <a:avLst/>
          </a:prstGeom>
          <a:noFill/>
        </p:spPr>
      </p:pic>
      <p:pic>
        <p:nvPicPr>
          <p:cNvPr id="1028" name="Picture 4" descr="http://img-fotki.yandex.ru/get/4909/valenta-mog.bb/0_675ca_75f316a1_L.jp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357694"/>
            <a:ext cx="1023421" cy="1139667"/>
          </a:xfrm>
          <a:prstGeom prst="rect">
            <a:avLst/>
          </a:prstGeom>
          <a:noFill/>
        </p:spPr>
      </p:pic>
      <p:pic>
        <p:nvPicPr>
          <p:cNvPr id="1036" name="Picture 12" descr="http://img-fotki.yandex.ru/get/4608/svetlera.4c3/0_68cdc_94b4e767_L.jpg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3429000"/>
            <a:ext cx="1216160" cy="1230931"/>
          </a:xfrm>
          <a:prstGeom prst="rect">
            <a:avLst/>
          </a:prstGeom>
          <a:noFill/>
        </p:spPr>
      </p:pic>
      <p:pic>
        <p:nvPicPr>
          <p:cNvPr id="44" name="Рисунок 43" descr="439769807.png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4572008"/>
            <a:ext cx="1211550" cy="1195396"/>
          </a:xfrm>
          <a:prstGeom prst="rect">
            <a:avLst/>
          </a:prstGeom>
        </p:spPr>
      </p:pic>
      <p:pic>
        <p:nvPicPr>
          <p:cNvPr id="1052" name="Picture 28" descr="http://img10.proshkolu.ru/content/media/pic/std/4000000/3452000/3451515-cbdf34569ce2081b.png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066575"/>
            <a:ext cx="1285884" cy="1377733"/>
          </a:xfrm>
          <a:prstGeom prst="rect">
            <a:avLst/>
          </a:prstGeom>
          <a:noFill/>
        </p:spPr>
      </p:pic>
      <p:pic>
        <p:nvPicPr>
          <p:cNvPr id="35" name="Рисунок 34" descr="20560639.png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28826" cy="2002241"/>
          </a:xfrm>
          <a:prstGeom prst="rect">
            <a:avLst/>
          </a:prstGeom>
        </p:spPr>
      </p:pic>
      <p:pic>
        <p:nvPicPr>
          <p:cNvPr id="36" name="Рисунок 35" descr="0_860e6_e0f26ebc_XL.png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5218">
            <a:off x="7643653" y="142694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00948" cy="5143536"/>
          </a:xfrm>
        </p:spPr>
        <p:txBody>
          <a:bodyPr>
            <a:normAutofit fontScale="90000"/>
          </a:bodyPr>
          <a:lstStyle/>
          <a:p>
            <a:r>
              <a:rPr lang="ru-RU" sz="9600" dirty="0" smtClean="0">
                <a:latin typeface="Monotype Corsiva" pitchFamily="66" charset="0"/>
              </a:rPr>
              <a:t/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>Антон</a:t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/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>                     Аня</a:t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/>
            </a:r>
            <a:br>
              <a:rPr lang="ru-RU" sz="9600" dirty="0" smtClean="0">
                <a:latin typeface="Monotype Corsiva" pitchFamily="66" charset="0"/>
              </a:rPr>
            </a:br>
            <a:r>
              <a:rPr lang="ru-RU" sz="9600" dirty="0" smtClean="0">
                <a:latin typeface="Monotype Corsiva" pitchFamily="66" charset="0"/>
              </a:rPr>
              <a:t>         Америка</a:t>
            </a:r>
            <a:endParaRPr lang="ru-RU" sz="9600" dirty="0">
              <a:latin typeface="Monotype Corsiva" pitchFamily="66" charset="0"/>
            </a:endParaRPr>
          </a:p>
        </p:txBody>
      </p:sp>
      <p:pic>
        <p:nvPicPr>
          <p:cNvPr id="4" name="Содержимое 3" descr="chicos_4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3" y="214290"/>
            <a:ext cx="1594785" cy="3071834"/>
          </a:xfrm>
        </p:spPr>
      </p:pic>
      <p:pic>
        <p:nvPicPr>
          <p:cNvPr id="5" name="Рисунок 4" descr="1525067-c3a859224e7f8d4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1928802"/>
            <a:ext cx="1486629" cy="2128854"/>
          </a:xfrm>
          <a:prstGeom prst="rect">
            <a:avLst/>
          </a:prstGeom>
        </p:spPr>
      </p:pic>
      <p:pic>
        <p:nvPicPr>
          <p:cNvPr id="6" name="Рисунок 5" descr="f6ac4178a07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5" y="4143380"/>
            <a:ext cx="3286127" cy="2464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793889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0"/>
            <a:ext cx="6929486" cy="6929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05470481_fantasticwall_2010061814184052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588" cy="6858000"/>
          </a:xfrm>
          <a:prstGeom prst="rect">
            <a:avLst/>
          </a:prstGeom>
        </p:spPr>
      </p:pic>
      <p:pic>
        <p:nvPicPr>
          <p:cNvPr id="7" name="Рисунок 6" descr="0_860e6_e0f26ebc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0"/>
            <a:ext cx="1214446" cy="1214446"/>
          </a:xfrm>
          <a:prstGeom prst="rect">
            <a:avLst/>
          </a:prstGeom>
        </p:spPr>
      </p:pic>
      <p:pic>
        <p:nvPicPr>
          <p:cNvPr id="8" name="Рисунок 7" descr="101703982_large_6226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594" y="5572140"/>
            <a:ext cx="3375406" cy="1285860"/>
          </a:xfrm>
          <a:prstGeom prst="rect">
            <a:avLst/>
          </a:prstGeom>
        </p:spPr>
      </p:pic>
      <p:pic>
        <p:nvPicPr>
          <p:cNvPr id="13" name="Рисунок 12" descr="арбуз-дом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0" y="0"/>
            <a:ext cx="6572250" cy="5572150"/>
          </a:xfrm>
          <a:prstGeom prst="rect">
            <a:avLst/>
          </a:prstGeom>
        </p:spPr>
      </p:pic>
      <p:pic>
        <p:nvPicPr>
          <p:cNvPr id="16" name="Рисунок 15" descr="2056063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2285992"/>
            <a:ext cx="2844018" cy="295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67853_594de3f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абрикосик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7818" y="2563023"/>
            <a:ext cx="3199090" cy="3652059"/>
          </a:xfrm>
        </p:spPr>
      </p:pic>
      <p:pic>
        <p:nvPicPr>
          <p:cNvPr id="7" name="Рисунок 6" descr="2056063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684290"/>
            <a:ext cx="3286148" cy="3411226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7853_594de3f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ананас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2066" y="1714488"/>
            <a:ext cx="3357586" cy="4501264"/>
          </a:xfrm>
        </p:spPr>
      </p:pic>
      <p:pic>
        <p:nvPicPr>
          <p:cNvPr id="7" name="Рисунок 6" descr="2056063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970042"/>
            <a:ext cx="3286148" cy="34112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67853_594de3f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облак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-642966"/>
            <a:ext cx="5788545" cy="3000396"/>
          </a:xfrm>
          <a:prstGeom prst="rect">
            <a:avLst/>
          </a:prstGeom>
        </p:spPr>
      </p:pic>
      <p:pic>
        <p:nvPicPr>
          <p:cNvPr id="8" name="Содержимое 7" descr="aist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24" r="-4255"/>
          <a:stretch>
            <a:fillRect/>
          </a:stretch>
        </p:blipFill>
        <p:spPr>
          <a:xfrm rot="21435845">
            <a:off x="4846522" y="1517109"/>
            <a:ext cx="3765235" cy="2612612"/>
          </a:xfrm>
        </p:spPr>
      </p:pic>
      <p:pic>
        <p:nvPicPr>
          <p:cNvPr id="13" name="Рисунок 12" descr="2056063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4643446"/>
            <a:ext cx="1878343" cy="1949837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67853_594de3f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облак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-642966"/>
            <a:ext cx="5788545" cy="3000396"/>
          </a:xfrm>
          <a:prstGeom prst="rect">
            <a:avLst/>
          </a:prstGeom>
        </p:spPr>
      </p:pic>
      <p:pic>
        <p:nvPicPr>
          <p:cNvPr id="8" name="Содержимое 7" descr="aist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24" r="-4255"/>
          <a:stretch>
            <a:fillRect/>
          </a:stretch>
        </p:blipFill>
        <p:spPr>
          <a:xfrm rot="21435845">
            <a:off x="2162852" y="705317"/>
            <a:ext cx="5702267" cy="3956675"/>
          </a:xfrm>
        </p:spPr>
      </p:pic>
      <p:pic>
        <p:nvPicPr>
          <p:cNvPr id="13" name="Рисунок 12" descr="2056063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2000240"/>
            <a:ext cx="1878343" cy="19498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67853_594de3f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214422"/>
            <a:ext cx="2686040" cy="544037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Meiryo UI" pitchFamily="34" charset="-128"/>
                <a:cs typeface="Meiryo UI" pitchFamily="34" charset="-128"/>
              </a:rPr>
              <a:t>А</a:t>
            </a:r>
            <a:b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Meiryo UI" pitchFamily="34" charset="-128"/>
                <a:cs typeface="Meiryo UI" pitchFamily="34" charset="-128"/>
              </a:rPr>
            </a:b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Meiryo UI" pitchFamily="34" charset="-128"/>
                <a:cs typeface="Meiryo UI" pitchFamily="34" charset="-128"/>
              </a:rPr>
              <a:t>А</a:t>
            </a:r>
            <a:b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Meiryo UI" pitchFamily="34" charset="-128"/>
                <a:cs typeface="Meiryo UI" pitchFamily="34" charset="-128"/>
              </a:rPr>
            </a:b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lfaen" pitchFamily="18" charset="0"/>
                <a:ea typeface="Meiryo UI" pitchFamily="34" charset="-128"/>
                <a:cs typeface="Meiryo UI" pitchFamily="34" charset="-128"/>
              </a:rPr>
              <a:t>А</a:t>
            </a:r>
          </a:p>
        </p:txBody>
      </p:sp>
      <p:pic>
        <p:nvPicPr>
          <p:cNvPr id="6" name="Содержимое 5" descr="абрикосик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772665">
            <a:off x="5515911" y="1582328"/>
            <a:ext cx="3443119" cy="4322880"/>
          </a:xfrm>
        </p:spPr>
      </p:pic>
      <p:cxnSp>
        <p:nvCxnSpPr>
          <p:cNvPr id="8" name="Прямая соединительная линия 7"/>
          <p:cNvCxnSpPr/>
          <p:nvPr/>
        </p:nvCxnSpPr>
        <p:spPr>
          <a:xfrm rot="10800000">
            <a:off x="3571868" y="3357562"/>
            <a:ext cx="1785950" cy="10715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3571868" y="4857760"/>
            <a:ext cx="1785950" cy="7143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3428992" y="4357694"/>
            <a:ext cx="1928826" cy="2857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7853_594de3f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араны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71538" y="1571612"/>
            <a:ext cx="5357850" cy="49250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0_67853_594de3fd_XL.jpg"/>
          <p:cNvPicPr>
            <a:picLocks noChangeAspect="1"/>
          </p:cNvPicPr>
          <p:nvPr/>
        </p:nvPicPr>
        <p:blipFill>
          <a:blip r:embed="rId3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14404"/>
            <a:ext cx="9144000" cy="7572404"/>
          </a:xfrm>
          <a:prstGeom prst="rect">
            <a:avLst/>
          </a:prstGeom>
        </p:spPr>
      </p:pic>
      <p:pic>
        <p:nvPicPr>
          <p:cNvPr id="6" name="Рисунок 5" descr="0_675b9_7a3d34d8_L.jpg"/>
          <p:cNvPicPr>
            <a:picLocks noChangeAspect="1"/>
          </p:cNvPicPr>
          <p:nvPr/>
        </p:nvPicPr>
        <p:blipFill>
          <a:blip r:embed="rId4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1142984"/>
            <a:ext cx="1317216" cy="1317216"/>
          </a:xfrm>
          <a:prstGeom prst="rect">
            <a:avLst/>
          </a:prstGeom>
        </p:spPr>
      </p:pic>
      <p:pic>
        <p:nvPicPr>
          <p:cNvPr id="8" name="Рисунок 7" descr="imag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1285860"/>
            <a:ext cx="1285884" cy="1285884"/>
          </a:xfrm>
          <a:prstGeom prst="rect">
            <a:avLst/>
          </a:prstGeom>
        </p:spPr>
      </p:pic>
      <p:pic>
        <p:nvPicPr>
          <p:cNvPr id="12" name="Рисунок 11" descr="0_9e90d_f694d529_X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2071678"/>
            <a:ext cx="1428728" cy="1239421"/>
          </a:xfrm>
          <a:prstGeom prst="rect">
            <a:avLst/>
          </a:prstGeom>
        </p:spPr>
      </p:pic>
      <p:pic>
        <p:nvPicPr>
          <p:cNvPr id="13" name="Рисунок 12" descr="0_9e91e_5056ce9a_XL.jpg"/>
          <p:cNvPicPr>
            <a:picLocks noChangeAspect="1"/>
          </p:cNvPicPr>
          <p:nvPr/>
        </p:nvPicPr>
        <p:blipFill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4714884"/>
            <a:ext cx="1428760" cy="1196586"/>
          </a:xfrm>
          <a:prstGeom prst="rect">
            <a:avLst/>
          </a:prstGeom>
        </p:spPr>
      </p:pic>
      <p:pic>
        <p:nvPicPr>
          <p:cNvPr id="14" name="Рисунок 13" descr="0_66ff4_6c260291_X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44" y="1571612"/>
            <a:ext cx="1605612" cy="1101851"/>
          </a:xfrm>
          <a:prstGeom prst="rect">
            <a:avLst/>
          </a:prstGeom>
        </p:spPr>
      </p:pic>
      <p:pic>
        <p:nvPicPr>
          <p:cNvPr id="15" name="Рисунок 14" descr="0_675bc_46bc2d80_L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0240"/>
            <a:ext cx="1239441" cy="1229525"/>
          </a:xfrm>
          <a:prstGeom prst="rect">
            <a:avLst/>
          </a:prstGeom>
        </p:spPr>
      </p:pic>
      <p:pic>
        <p:nvPicPr>
          <p:cNvPr id="16" name="Рисунок 15" descr="0_675d2_fda5010f_L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5663632"/>
            <a:ext cx="1094041" cy="1194368"/>
          </a:xfrm>
          <a:prstGeom prst="rect">
            <a:avLst/>
          </a:prstGeom>
        </p:spPr>
      </p:pic>
      <p:pic>
        <p:nvPicPr>
          <p:cNvPr id="18" name="Рисунок 17" descr="82020101_large_P.png"/>
          <p:cNvPicPr>
            <a:picLocks noChangeAspect="1"/>
          </p:cNvPicPr>
          <p:nvPr/>
        </p:nvPicPr>
        <p:blipFill>
          <a:blip r:embed="rId11" cstate="email">
            <a:lum bright="-1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3148742"/>
            <a:ext cx="1214446" cy="1307865"/>
          </a:xfrm>
          <a:prstGeom prst="rect">
            <a:avLst/>
          </a:prstGeom>
        </p:spPr>
      </p:pic>
      <p:pic>
        <p:nvPicPr>
          <p:cNvPr id="19" name="Рисунок 18" descr="82020115_large_CH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4572008"/>
            <a:ext cx="1098847" cy="1143008"/>
          </a:xfrm>
          <a:prstGeom prst="rect">
            <a:avLst/>
          </a:prstGeom>
        </p:spPr>
      </p:pic>
      <p:pic>
        <p:nvPicPr>
          <p:cNvPr id="1026" name="Picture 2" descr="http://img-fotki.yandex.ru/get/5604/valenta-mog.ba/0_675c3_ccd54f33_L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284436"/>
            <a:ext cx="1357290" cy="1183557"/>
          </a:xfrm>
          <a:prstGeom prst="rect">
            <a:avLst/>
          </a:prstGeom>
          <a:noFill/>
        </p:spPr>
      </p:pic>
      <p:pic>
        <p:nvPicPr>
          <p:cNvPr id="1030" name="Picture 6" descr="http://img-fotki.yandex.ru/get/5004/valenta-mog.ba/0_675c7_a2df39a3_L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429000"/>
            <a:ext cx="1000132" cy="1256447"/>
          </a:xfrm>
          <a:prstGeom prst="rect">
            <a:avLst/>
          </a:prstGeom>
          <a:noFill/>
        </p:spPr>
      </p:pic>
      <p:pic>
        <p:nvPicPr>
          <p:cNvPr id="1034" name="Picture 10" descr="http://img-fotki.yandex.ru/get/4811/svetlera.4c4/0_68cdf_eb24c906_L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8414">
            <a:off x="6018410" y="3514193"/>
            <a:ext cx="1299458" cy="1350787"/>
          </a:xfrm>
          <a:prstGeom prst="rect">
            <a:avLst/>
          </a:prstGeom>
          <a:noFill/>
        </p:spPr>
      </p:pic>
      <p:pic>
        <p:nvPicPr>
          <p:cNvPr id="1038" name="Picture 14" descr="http://img1.liveinternet.ru/images/attach/c/4/82/20/82020131_large_YA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641" y="5676892"/>
            <a:ext cx="1174359" cy="1181108"/>
          </a:xfrm>
          <a:prstGeom prst="rect">
            <a:avLst/>
          </a:prstGeom>
          <a:noFill/>
        </p:spPr>
      </p:pic>
      <p:pic>
        <p:nvPicPr>
          <p:cNvPr id="1046" name="Picture 22" descr="http://img-fotki.yandex.ru/get/4809/milkamilkina.1b5/0_9e920_3740232a_XL.jpg"/>
          <p:cNvPicPr>
            <a:picLocks noChangeAspect="1" noChangeArrowheads="1"/>
          </p:cNvPicPr>
          <p:nvPr/>
        </p:nvPicPr>
        <p:blipFill>
          <a:blip r:embed="rId17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5857892"/>
            <a:ext cx="1133547" cy="855827"/>
          </a:xfrm>
          <a:prstGeom prst="rect">
            <a:avLst/>
          </a:prstGeom>
          <a:noFill/>
        </p:spPr>
      </p:pic>
      <p:pic>
        <p:nvPicPr>
          <p:cNvPr id="1048" name="Picture 24" descr="http://img1.liveinternet.ru/images/attach/c/4/82/20/82020125_large_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803548"/>
            <a:ext cx="843641" cy="911444"/>
          </a:xfrm>
          <a:prstGeom prst="rect">
            <a:avLst/>
          </a:prstGeom>
          <a:noFill/>
        </p:spPr>
      </p:pic>
      <p:pic>
        <p:nvPicPr>
          <p:cNvPr id="1050" name="Picture 26" descr="http://img-fotki.yandex.ru/get/6005/milkamilkina.1b5/0_9e923_285b78b9_XL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749485"/>
            <a:ext cx="1475560" cy="1108515"/>
          </a:xfrm>
          <a:prstGeom prst="rect">
            <a:avLst/>
          </a:prstGeom>
          <a:noFill/>
        </p:spPr>
      </p:pic>
      <p:pic>
        <p:nvPicPr>
          <p:cNvPr id="1054" name="Picture 30" descr="http://img-fotki.yandex.ru/get/5803/valenta-mog.bb/0_675cd_2ef64d02_L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4500570"/>
            <a:ext cx="1714512" cy="1615459"/>
          </a:xfrm>
          <a:prstGeom prst="rect">
            <a:avLst/>
          </a:prstGeom>
          <a:noFill/>
        </p:spPr>
      </p:pic>
      <p:pic>
        <p:nvPicPr>
          <p:cNvPr id="1056" name="Picture 32" descr="http://img-fotki.yandex.ru/get/6004/valenta-mog.ba/0_675b7_9475329a_L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139540"/>
            <a:ext cx="1143008" cy="1198120"/>
          </a:xfrm>
          <a:prstGeom prst="rect">
            <a:avLst/>
          </a:prstGeom>
          <a:noFill/>
        </p:spPr>
      </p:pic>
      <p:pic>
        <p:nvPicPr>
          <p:cNvPr id="1058" name="Picture 34" descr="http://img-fotki.yandex.ru/get/5309/113882196.df/0_66ff0_7bf5a1d7_XL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079048"/>
            <a:ext cx="1285884" cy="1218376"/>
          </a:xfrm>
          <a:prstGeom prst="rect">
            <a:avLst/>
          </a:prstGeom>
          <a:noFill/>
        </p:spPr>
      </p:pic>
      <p:pic>
        <p:nvPicPr>
          <p:cNvPr id="1060" name="Picture 36" descr="http://img-fotki.yandex.ru/get/4408/svetlera.4c3/0_68ccc_aa97c1cf_XL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785794"/>
            <a:ext cx="1215156" cy="1333504"/>
          </a:xfrm>
          <a:prstGeom prst="rect">
            <a:avLst/>
          </a:prstGeom>
          <a:noFill/>
        </p:spPr>
      </p:pic>
      <p:pic>
        <p:nvPicPr>
          <p:cNvPr id="1062" name="Picture 38" descr="http://img-fotki.yandex.ru/get/5703/valenta-mog.ba/0_675ba_5b03c66_L.jp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204050"/>
            <a:ext cx="1071570" cy="1254765"/>
          </a:xfrm>
          <a:prstGeom prst="rect">
            <a:avLst/>
          </a:prstGeom>
          <a:noFill/>
        </p:spPr>
      </p:pic>
      <p:pic>
        <p:nvPicPr>
          <p:cNvPr id="40" name="Рисунок 39" descr="82020092_large_K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2143116"/>
            <a:ext cx="1226707" cy="1257285"/>
          </a:xfrm>
          <a:prstGeom prst="rect">
            <a:avLst/>
          </a:prstGeom>
        </p:spPr>
      </p:pic>
      <p:pic>
        <p:nvPicPr>
          <p:cNvPr id="41" name="Рисунок 40" descr="L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6" y="2214554"/>
            <a:ext cx="1384660" cy="1255485"/>
          </a:xfrm>
          <a:prstGeom prst="rect">
            <a:avLst/>
          </a:prstGeom>
        </p:spPr>
      </p:pic>
      <p:pic>
        <p:nvPicPr>
          <p:cNvPr id="1064" name="Picture 40" descr="http://img-fotki.yandex.ru/get/5705/milkamilkina.1b5/0_9e912_d206105d_XL.jp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2571744"/>
            <a:ext cx="1347486" cy="1214422"/>
          </a:xfrm>
          <a:prstGeom prst="rect">
            <a:avLst/>
          </a:prstGeom>
          <a:noFill/>
        </p:spPr>
      </p:pic>
      <p:pic>
        <p:nvPicPr>
          <p:cNvPr id="1044" name="Picture 20" descr="http://img-fotki.yandex.ru/get/5814/113882196.df/0_66ffe_71ad5ab3_XL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357562"/>
            <a:ext cx="1500197" cy="1355804"/>
          </a:xfrm>
          <a:prstGeom prst="rect">
            <a:avLst/>
          </a:prstGeom>
          <a:noFill/>
        </p:spPr>
      </p:pic>
      <p:pic>
        <p:nvPicPr>
          <p:cNvPr id="1040" name="Picture 16" descr="http://img-fotki.yandex.ru/get/4405/valenta-mog.ba/0_675c1_eef59c15_L.jpg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500306"/>
            <a:ext cx="1594367" cy="1122434"/>
          </a:xfrm>
          <a:prstGeom prst="rect">
            <a:avLst/>
          </a:prstGeom>
          <a:noFill/>
        </p:spPr>
      </p:pic>
      <p:pic>
        <p:nvPicPr>
          <p:cNvPr id="1032" name="Picture 8" descr="http://img1.liveinternet.ru/images/attach/c/4/82/20/82020111_large_F.png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50" y="3643314"/>
            <a:ext cx="1785950" cy="1352871"/>
          </a:xfrm>
          <a:prstGeom prst="rect">
            <a:avLst/>
          </a:prstGeom>
          <a:noFill/>
        </p:spPr>
      </p:pic>
      <p:pic>
        <p:nvPicPr>
          <p:cNvPr id="1028" name="Picture 4" descr="http://img-fotki.yandex.ru/get/4909/valenta-mog.bb/0_675ca_75f316a1_L.jp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429132"/>
            <a:ext cx="1023421" cy="1139667"/>
          </a:xfrm>
          <a:prstGeom prst="rect">
            <a:avLst/>
          </a:prstGeom>
          <a:noFill/>
        </p:spPr>
      </p:pic>
      <p:pic>
        <p:nvPicPr>
          <p:cNvPr id="1036" name="Picture 12" descr="http://img-fotki.yandex.ru/get/4608/svetlera.4c3/0_68cdc_94b4e767_L.jpg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3429000"/>
            <a:ext cx="1216160" cy="1230931"/>
          </a:xfrm>
          <a:prstGeom prst="rect">
            <a:avLst/>
          </a:prstGeom>
          <a:noFill/>
        </p:spPr>
      </p:pic>
      <p:pic>
        <p:nvPicPr>
          <p:cNvPr id="44" name="Рисунок 43" descr="439769807.png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4572008"/>
            <a:ext cx="1211550" cy="1195396"/>
          </a:xfrm>
          <a:prstGeom prst="rect">
            <a:avLst/>
          </a:prstGeom>
        </p:spPr>
      </p:pic>
      <p:pic>
        <p:nvPicPr>
          <p:cNvPr id="1052" name="Picture 28" descr="http://img10.proshkolu.ru/content/media/pic/std/4000000/3452000/3451515-cbdf34569ce2081b.png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066575"/>
            <a:ext cx="1285884" cy="1377733"/>
          </a:xfrm>
          <a:prstGeom prst="rect">
            <a:avLst/>
          </a:prstGeom>
          <a:noFill/>
        </p:spPr>
      </p:pic>
      <p:pic>
        <p:nvPicPr>
          <p:cNvPr id="35" name="-Pesnya-pro-russkiy-alfavit (cut-mp3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5"/>
          <a:stretch>
            <a:fillRect/>
          </a:stretch>
        </p:blipFill>
        <p:spPr>
          <a:xfrm>
            <a:off x="8572528" y="5143512"/>
            <a:ext cx="428628" cy="428628"/>
          </a:xfrm>
          <a:prstGeom prst="rect">
            <a:avLst/>
          </a:prstGeom>
        </p:spPr>
      </p:pic>
      <p:pic>
        <p:nvPicPr>
          <p:cNvPr id="1042" name="Picture 18" descr="http://img-fotki.yandex.ru/get/5604/valenta-mog.bb/0_675d1_314ad6e1_L.jpg"/>
          <p:cNvPicPr>
            <a:picLocks noChangeAspect="1" noChangeArrowheads="1"/>
          </p:cNvPicPr>
          <p:nvPr/>
        </p:nvPicPr>
        <p:blipFill>
          <a:blip r:embed="rId36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5786454"/>
            <a:ext cx="760797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7</Words>
  <Application>Microsoft Office PowerPoint</Application>
  <PresentationFormat>Экран (4:3)</PresentationFormat>
  <Paragraphs>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А А</vt:lpstr>
      <vt:lpstr>Презентация PowerPoint</vt:lpstr>
      <vt:lpstr>Презентация PowerPoint</vt:lpstr>
      <vt:lpstr>Презентация PowerPoint</vt:lpstr>
      <vt:lpstr>Презентация PowerPoint</vt:lpstr>
      <vt:lpstr> Антон                       Аня           Америка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Дети</dc:creator>
  <cp:lastModifiedBy>admin</cp:lastModifiedBy>
  <cp:revision>68</cp:revision>
  <dcterms:created xsi:type="dcterms:W3CDTF">2013-09-21T13:08:35Z</dcterms:created>
  <dcterms:modified xsi:type="dcterms:W3CDTF">2013-11-20T19:59:29Z</dcterms:modified>
</cp:coreProperties>
</file>