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70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0E994-C178-47C5-9734-75730D43AC76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DEA7-B8BC-41D6-88F8-61CD57F3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7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3200" b="1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E4204-9B9E-4EA3-8FBC-16FFFDBBBF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pitchFamily="34" charset="0"/>
              </a:rPr>
              <a:t>Да, огонь бывает разный: бледно-желтый, ярко-красный, синий или золотой, то он-добрый, то он-злой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2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1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7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5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8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2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9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8711-7012-44F5-B343-ADDD5FFE899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F83F9-64D2-484A-B9ED-2334CB9DE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6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7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jpe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image" Target="../media/image20.emf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png"/><Relationship Id="rId1" Type="http://schemas.openxmlformats.org/officeDocument/2006/relationships/audio" Target="../media/audio1.wav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audio5.wav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audio" Target="../media/audio4.wav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66967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00FF"/>
                </a:solidFill>
                <a:latin typeface="Georgia" pitchFamily="18" charset="0"/>
              </a:rPr>
              <a:t>Дидактическое пособие по пожарной безопасности 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Georgia" pitchFamily="18" charset="0"/>
              </a:rPr>
              <a:t>«Огонь – враг, 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Georgia" pitchFamily="18" charset="0"/>
              </a:rPr>
              <a:t>огонь - друг»</a:t>
            </a:r>
          </a:p>
          <a:p>
            <a:pPr algn="ctr"/>
            <a:endParaRPr lang="ru-RU" sz="3200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</a:rPr>
              <a:t>Автор презентации</a:t>
            </a:r>
          </a:p>
          <a:p>
            <a:pPr algn="ctr"/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</a:rPr>
              <a:t>Артемьева Ольга Николаевна,</a:t>
            </a:r>
            <a:endParaRPr lang="ru-RU" sz="2800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</a:rPr>
              <a:t>воспитатель</a:t>
            </a:r>
          </a:p>
          <a:p>
            <a:pPr algn="ctr"/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</a:rPr>
              <a:t>МБДОУ № 373 г.о. Самара</a:t>
            </a:r>
          </a:p>
          <a:p>
            <a:pPr algn="ctr"/>
            <a:endParaRPr lang="ru-RU" sz="2800" i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cc7dc02faf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600280"/>
            <a:ext cx="1362160" cy="1584000"/>
          </a:xfrm>
          <a:prstGeom prst="rect">
            <a:avLst/>
          </a:prstGeom>
        </p:spPr>
      </p:pic>
      <p:pic>
        <p:nvPicPr>
          <p:cNvPr id="4" name="Рисунок 3" descr="a9b98ab4965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40661" y="3077177"/>
            <a:ext cx="2544000" cy="3816000"/>
          </a:xfrm>
          <a:prstGeom prst="rect">
            <a:avLst/>
          </a:prstGeom>
        </p:spPr>
      </p:pic>
      <p:pic>
        <p:nvPicPr>
          <p:cNvPr id="6" name="Рисунок 5" descr="327386_photoshopia.ru_313_ognetushitel_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57253" y="1128849"/>
            <a:ext cx="1469952" cy="2304000"/>
          </a:xfrm>
          <a:prstGeom prst="rect">
            <a:avLst/>
          </a:prstGeom>
        </p:spPr>
      </p:pic>
      <p:pic>
        <p:nvPicPr>
          <p:cNvPr id="7" name="Рисунок 6" descr="608901_photoshopia.ru_313_kaska_pozharnogo_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1258" y="4797152"/>
            <a:ext cx="1816901" cy="1548000"/>
          </a:xfrm>
          <a:prstGeom prst="rect">
            <a:avLst/>
          </a:prstGeom>
        </p:spPr>
      </p:pic>
      <p:pic>
        <p:nvPicPr>
          <p:cNvPr id="8" name="Рисунок 7" descr="632029_photoshopia.ru_313_pozharniy_rukav_5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40236" y="1946192"/>
            <a:ext cx="1781811" cy="1764000"/>
          </a:xfrm>
          <a:prstGeom prst="rect">
            <a:avLst/>
          </a:prstGeom>
        </p:spPr>
      </p:pic>
      <p:pic>
        <p:nvPicPr>
          <p:cNvPr id="9" name="Рисунок 8" descr="db880030009d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4023" y="2852936"/>
            <a:ext cx="1704240" cy="1714512"/>
          </a:xfrm>
          <a:prstGeom prst="rect">
            <a:avLst/>
          </a:prstGeom>
        </p:spPr>
      </p:pic>
      <p:pic>
        <p:nvPicPr>
          <p:cNvPr id="10" name="Рисунок 9" descr="19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691256" y="1828108"/>
            <a:ext cx="1476000" cy="1476000"/>
          </a:xfrm>
          <a:prstGeom prst="rect">
            <a:avLst/>
          </a:prstGeom>
        </p:spPr>
      </p:pic>
      <p:pic>
        <p:nvPicPr>
          <p:cNvPr id="11" name="Рисунок 10" descr="f324d2e0cf65.pn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6429388" y="3286124"/>
            <a:ext cx="1897817" cy="1785950"/>
          </a:xfrm>
          <a:prstGeom prst="rect">
            <a:avLst/>
          </a:prstGeom>
        </p:spPr>
      </p:pic>
      <p:pic>
        <p:nvPicPr>
          <p:cNvPr id="12" name="Рисунок 11" descr="69d2e6d1b299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929322" y="5143512"/>
            <a:ext cx="2478079" cy="15840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07057" y="200183"/>
            <a:ext cx="6968398" cy="899092"/>
          </a:xfrm>
          <a:prstGeom prst="rect">
            <a:avLst/>
          </a:prstGeom>
          <a:noFill/>
          <a:ln w="12000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haroni" pitchFamily="2" charset="-79"/>
              </a:rPr>
              <a:t>Надо не только номер набрать, </a:t>
            </a:r>
          </a:p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haroni" pitchFamily="2" charset="-79"/>
              </a:rPr>
              <a:t>но и пожарника быстро собрать</a:t>
            </a:r>
          </a:p>
        </p:txBody>
      </p:sp>
    </p:spTree>
    <p:extLst>
      <p:ext uri="{BB962C8B-B14F-4D97-AF65-F5344CB8AC3E}">
        <p14:creationId xmlns:p14="http://schemas.microsoft.com/office/powerpoint/2010/main" val="24381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055" y="267526"/>
            <a:ext cx="6578183" cy="1375524"/>
          </a:xfrm>
          <a:ln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придет вовремя, в срок, если правильно сделать  звонок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2" descr="C:\Users\SERG\AppData\Local\Microsoft\Windows\Temporary Internet Files\Content.IE5\EE22I13U\MC90038871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659563" y="2205038"/>
            <a:ext cx="2060575" cy="1246187"/>
          </a:xfrm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89363"/>
            <a:ext cx="23050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025" y="5373688"/>
            <a:ext cx="1917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Прямоугольник 3"/>
          <p:cNvSpPr>
            <a:spLocks noChangeArrowheads="1"/>
          </p:cNvSpPr>
          <p:nvPr/>
        </p:nvSpPr>
        <p:spPr bwMode="auto">
          <a:xfrm>
            <a:off x="179388" y="1916113"/>
            <a:ext cx="1819275" cy="44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>
                <a:solidFill>
                  <a:schemeClr val="bg1"/>
                </a:solidFill>
                <a:latin typeface="Verdana" pitchFamily="34" charset="0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ru-RU" sz="6600" b="1" dirty="0">
                <a:solidFill>
                  <a:schemeClr val="bg1"/>
                </a:solidFill>
                <a:latin typeface="Verdana" pitchFamily="34" charset="0"/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ru-RU" sz="6600" b="1" dirty="0">
                <a:solidFill>
                  <a:schemeClr val="bg1"/>
                </a:solidFill>
                <a:latin typeface="Verdana" pitchFamily="34" charset="0"/>
              </a:rPr>
              <a:t>03</a:t>
            </a:r>
          </a:p>
        </p:txBody>
      </p:sp>
      <p:pic>
        <p:nvPicPr>
          <p:cNvPr id="1844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295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7191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4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0.08765 L -0.54566 0.475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-0.05393 L -0.56701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8 0.01411 L -0.55365 -0.20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203575" y="676275"/>
            <a:ext cx="5940425" cy="311308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ЧТОБЫ НЕ БЫЛО БЕДЫ, </a:t>
            </a:r>
            <a:b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ЛУЧШЕ ПРАВИЛА УЧИ!</a:t>
            </a:r>
          </a:p>
        </p:txBody>
      </p:sp>
      <p:pic>
        <p:nvPicPr>
          <p:cNvPr id="27651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357813"/>
            <a:ext cx="6048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пожарник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1560" y="1124744"/>
            <a:ext cx="3066744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2291" name="Rectangle 13"/>
          <p:cNvSpPr>
            <a:spLocks noGrp="1"/>
          </p:cNvSpPr>
          <p:nvPr>
            <p:ph type="subTitle" idx="1"/>
          </p:nvPr>
        </p:nvSpPr>
        <p:spPr>
          <a:xfrm>
            <a:off x="5060603" y="3645024"/>
            <a:ext cx="4071937" cy="668610"/>
          </a:xfrm>
        </p:spPr>
        <p:txBody>
          <a:bodyPr>
            <a:no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по пожарной безопасности 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МБДОУ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Таразанова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М.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 rot="5013028">
            <a:off x="6424613" y="2724150"/>
            <a:ext cx="45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6064250" y="6040438"/>
            <a:ext cx="307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555875" y="5373688"/>
            <a:ext cx="619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468" y="620688"/>
            <a:ext cx="899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Огонь – друг, огонь - враг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5613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38" y="5507756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48" y="5507757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98" y="5535612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14" y="5507757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23" y="1679670"/>
            <a:ext cx="3549530" cy="35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Отгадайте загадку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132556"/>
            <a:ext cx="6400800" cy="367240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Рыжий зверь в печи </a:t>
            </a:r>
            <a:r>
              <a:rPr lang="ru-RU" b="1" dirty="0" smtClean="0">
                <a:solidFill>
                  <a:schemeClr val="tx1"/>
                </a:solidFill>
              </a:rPr>
              <a:t>сидит. </a:t>
            </a:r>
          </a:p>
          <a:p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ыжий </a:t>
            </a:r>
            <a:r>
              <a:rPr lang="ru-RU" b="1" dirty="0">
                <a:solidFill>
                  <a:schemeClr val="tx1"/>
                </a:solidFill>
              </a:rPr>
              <a:t>зверь </a:t>
            </a:r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всех сердит.</a:t>
            </a:r>
          </a:p>
          <a:p>
            <a:r>
              <a:rPr lang="ru-RU" b="1" dirty="0">
                <a:solidFill>
                  <a:schemeClr val="tx1"/>
                </a:solidFill>
              </a:rPr>
              <a:t>Он от злобы ест </a:t>
            </a:r>
            <a:r>
              <a:rPr lang="ru-RU" b="1" dirty="0" smtClean="0">
                <a:solidFill>
                  <a:schemeClr val="tx1"/>
                </a:solidFill>
              </a:rPr>
              <a:t>дрова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Ц</a:t>
            </a:r>
            <a:r>
              <a:rPr lang="ru-RU" b="1" dirty="0" smtClean="0">
                <a:solidFill>
                  <a:schemeClr val="tx1"/>
                </a:solidFill>
              </a:rPr>
              <a:t>елый час, а </a:t>
            </a:r>
            <a:r>
              <a:rPr lang="ru-RU" b="1" dirty="0">
                <a:solidFill>
                  <a:schemeClr val="tx1"/>
                </a:solidFill>
              </a:rPr>
              <a:t>может два.</a:t>
            </a:r>
          </a:p>
          <a:p>
            <a:r>
              <a:rPr lang="ru-RU" b="1" dirty="0">
                <a:solidFill>
                  <a:schemeClr val="tx1"/>
                </a:solidFill>
              </a:rPr>
              <a:t>Ты рукой его не тронь,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скусает </a:t>
            </a:r>
            <a:r>
              <a:rPr lang="ru-RU" b="1" dirty="0">
                <a:solidFill>
                  <a:schemeClr val="tx1"/>
                </a:solidFill>
              </a:rPr>
              <a:t>всю </a:t>
            </a:r>
            <a:r>
              <a:rPr lang="ru-RU" b="1" dirty="0" smtClean="0">
                <a:solidFill>
                  <a:schemeClr val="tx1"/>
                </a:solidFill>
              </a:rPr>
              <a:t>ладонь.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8cc7dc02faf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268760"/>
            <a:ext cx="4643708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988840"/>
            <a:ext cx="119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огонь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38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82079"/>
            <a:ext cx="7125113" cy="890883"/>
          </a:xfrm>
          <a:noFill/>
          <a:ln>
            <a:noFill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7200" b="1" dirty="0" smtClean="0">
                <a:solidFill>
                  <a:srgbClr val="C00000"/>
                </a:solidFill>
                <a:latin typeface="Verdana" pitchFamily="34" charset="0"/>
                <a:cs typeface="Aharoni" pitchFamily="2" charset="-79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Verdana" pitchFamily="34" charset="0"/>
                <a:cs typeface="Aharoni" pitchFamily="2" charset="-79"/>
              </a:rPr>
              <a:t>до        </a:t>
            </a:r>
            <a:r>
              <a:rPr lang="ru-RU" sz="6000" b="1" dirty="0" smtClean="0">
                <a:solidFill>
                  <a:schemeClr val="bg1"/>
                </a:solidFill>
                <a:latin typeface="Verdana" pitchFamily="34" charset="0"/>
                <a:cs typeface="Aharoni" pitchFamily="2" charset="-79"/>
              </a:rPr>
              <a:t>после</a:t>
            </a:r>
            <a:endParaRPr lang="ru-RU" sz="6000" b="1" dirty="0" smtClean="0">
              <a:solidFill>
                <a:srgbClr val="C00000"/>
              </a:solidFill>
              <a:latin typeface="Verdana" pitchFamily="34" charset="0"/>
              <a:cs typeface="Aharoni" pitchFamily="2" charset="-79"/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1220313"/>
            <a:ext cx="432117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5129212"/>
            <a:ext cx="2160587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22316"/>
            <a:ext cx="2160587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Krotov_Sasha_15let(2)_50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2" y="1220313"/>
            <a:ext cx="3616885" cy="522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44657"/>
            <a:ext cx="7125113" cy="915070"/>
          </a:xfrm>
          <a:noFill/>
          <a:ln>
            <a:noFill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cs typeface="Aharoni" pitchFamily="2" charset="-79"/>
              </a:rPr>
              <a:t>Огонь-друг!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592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5923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5939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5543401"/>
            <a:ext cx="1254993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1" y="5543401"/>
            <a:ext cx="1331863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SCN56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71462"/>
            <a:ext cx="2577510" cy="19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ы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73" y="1988840"/>
            <a:ext cx="1944216" cy="257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Aharoni" pitchFamily="2" charset="-79"/>
              </a:rPr>
              <a:t>Огонь-враг!</a:t>
            </a:r>
          </a:p>
        </p:txBody>
      </p:sp>
      <p:sp>
        <p:nvSpPr>
          <p:cNvPr id="15365" name="Объект 2"/>
          <p:cNvSpPr>
            <a:spLocks noGrp="1"/>
          </p:cNvSpPr>
          <p:nvPr>
            <p:ph idx="1"/>
          </p:nvPr>
        </p:nvSpPr>
        <p:spPr>
          <a:xfrm>
            <a:off x="1042988" y="1773238"/>
            <a:ext cx="7124700" cy="40528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z="1800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b="1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b="1" smtClean="0"/>
              <a:t>                        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27368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8131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7368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2730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7368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" y="5567065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18" y="5556225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68" y="5567065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8" y="5535613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40" y="5535612"/>
            <a:ext cx="1835150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31" y="4454525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2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79" y="439106"/>
            <a:ext cx="6630572" cy="1169387"/>
          </a:xfrm>
          <a:noFill/>
          <a:ln>
            <a:noFill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haroni" pitchFamily="2" charset="-79"/>
              </a:rPr>
              <a:t>Чтобы не было беды,</a:t>
            </a:r>
            <a:b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haroni" pitchFamily="2" charset="-79"/>
              </a:rPr>
            </a:b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haroni" pitchFamily="2" charset="-79"/>
              </a:rPr>
              <a:t> огнеопасные предметы убери</a:t>
            </a:r>
          </a:p>
        </p:txBody>
      </p:sp>
      <p:pic>
        <p:nvPicPr>
          <p:cNvPr id="19460" name="Picture 2" descr="C:\Users\SERG\AppData\Local\Microsoft\Windows\Temporary Internet Files\Content.IE5\MWKW7P0P\MC9002328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06" y="1927224"/>
            <a:ext cx="139858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Users\SERG\AppData\Local\Microsoft\Windows\Temporary Internet Files\Content.IE5\MWKW7P0P\MC90043978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13325"/>
            <a:ext cx="13874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81" y="3495864"/>
            <a:ext cx="137423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49725"/>
            <a:ext cx="1800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15843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295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163-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060574"/>
            <a:ext cx="1217613" cy="165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утю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90" y="5218741"/>
            <a:ext cx="1404020" cy="14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47184"/>
            <a:ext cx="1357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8-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97" y="1700213"/>
            <a:ext cx="1378312" cy="133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36248841_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060574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1346-124054286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4414" y="500042"/>
            <a:ext cx="5976000" cy="5976000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5357818" y="385762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 descr="76.png">
            <a:hlinkClick r:id="" action="ppaction://hlinkshowjump?jump=nextslide">
              <a:snd r:embed="rId6" name="cashreg.wav"/>
            </a:hlinkClick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8596" y="5500702"/>
            <a:ext cx="753600" cy="1080000"/>
          </a:xfrm>
          <a:prstGeom prst="rect">
            <a:avLst/>
          </a:prstGeom>
        </p:spPr>
      </p:pic>
      <p:pic>
        <p:nvPicPr>
          <p:cNvPr id="6" name="Рисунок 5" descr="77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285852" y="5500702"/>
            <a:ext cx="585377" cy="1080000"/>
          </a:xfrm>
          <a:prstGeom prst="rect">
            <a:avLst/>
          </a:prstGeom>
        </p:spPr>
      </p:pic>
      <p:pic>
        <p:nvPicPr>
          <p:cNvPr id="7" name="Рисунок 6" descr="78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71670" y="5500702"/>
            <a:ext cx="735128" cy="1080000"/>
          </a:xfrm>
          <a:prstGeom prst="rect">
            <a:avLst/>
          </a:prstGeom>
        </p:spPr>
      </p:pic>
      <p:pic>
        <p:nvPicPr>
          <p:cNvPr id="8" name="Рисунок 7" descr="79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000364" y="5500702"/>
            <a:ext cx="748740" cy="1080000"/>
          </a:xfrm>
          <a:prstGeom prst="rect">
            <a:avLst/>
          </a:prstGeom>
        </p:spPr>
      </p:pic>
      <p:pic>
        <p:nvPicPr>
          <p:cNvPr id="9" name="Рисунок 8" descr="80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857620" y="5500702"/>
            <a:ext cx="789583" cy="1080000"/>
          </a:xfrm>
          <a:prstGeom prst="rect">
            <a:avLst/>
          </a:prstGeom>
        </p:spPr>
      </p:pic>
      <p:pic>
        <p:nvPicPr>
          <p:cNvPr id="10" name="Рисунок 9" descr="8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857752" y="5500702"/>
            <a:ext cx="744199" cy="1080000"/>
          </a:xfrm>
          <a:prstGeom prst="rect">
            <a:avLst/>
          </a:prstGeom>
        </p:spPr>
      </p:pic>
      <p:pic>
        <p:nvPicPr>
          <p:cNvPr id="11" name="Рисунок 10" descr="82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715008" y="5500702"/>
            <a:ext cx="757815" cy="1080000"/>
          </a:xfrm>
          <a:prstGeom prst="rect">
            <a:avLst/>
          </a:prstGeom>
        </p:spPr>
      </p:pic>
      <p:pic>
        <p:nvPicPr>
          <p:cNvPr id="12" name="Рисунок 11" descr="83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572264" y="5500702"/>
            <a:ext cx="812266" cy="1080000"/>
          </a:xfrm>
          <a:prstGeom prst="rect">
            <a:avLst/>
          </a:prstGeom>
        </p:spPr>
      </p:pic>
      <p:pic>
        <p:nvPicPr>
          <p:cNvPr id="13" name="Рисунок 12" descr="84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429520" y="5500702"/>
            <a:ext cx="730588" cy="1080000"/>
          </a:xfrm>
          <a:prstGeom prst="rect">
            <a:avLst/>
          </a:prstGeom>
        </p:spPr>
      </p:pic>
      <p:pic>
        <p:nvPicPr>
          <p:cNvPr id="14" name="Рисунок 13" descr="85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8215338" y="5500702"/>
            <a:ext cx="777599" cy="1080000"/>
          </a:xfrm>
          <a:prstGeom prst="rect">
            <a:avLst/>
          </a:prstGeom>
        </p:spPr>
      </p:pic>
      <p:pic>
        <p:nvPicPr>
          <p:cNvPr id="16" name="Рисунок 15" descr="8cc7dc02faf1.pn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285720" y="1071546"/>
            <a:ext cx="1888446" cy="2196000"/>
          </a:xfrm>
          <a:prstGeom prst="rect">
            <a:avLst/>
          </a:prstGeom>
        </p:spPr>
      </p:pic>
      <p:pic>
        <p:nvPicPr>
          <p:cNvPr id="15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1089733" y="5174551"/>
            <a:ext cx="1070611" cy="648000"/>
          </a:xfrm>
          <a:prstGeom prst="rect">
            <a:avLst/>
          </a:prstGeom>
          <a:noFill/>
        </p:spPr>
      </p:pic>
      <p:pic>
        <p:nvPicPr>
          <p:cNvPr id="17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1875551" y="5174550"/>
            <a:ext cx="1070611" cy="648000"/>
          </a:xfrm>
          <a:prstGeom prst="rect">
            <a:avLst/>
          </a:prstGeom>
          <a:noFill/>
        </p:spPr>
      </p:pic>
      <p:pic>
        <p:nvPicPr>
          <p:cNvPr id="18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2804245" y="5174550"/>
            <a:ext cx="1070611" cy="648000"/>
          </a:xfrm>
          <a:prstGeom prst="rect">
            <a:avLst/>
          </a:prstGeom>
          <a:noFill/>
        </p:spPr>
      </p:pic>
      <p:pic>
        <p:nvPicPr>
          <p:cNvPr id="19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3732939" y="5245989"/>
            <a:ext cx="1070611" cy="648000"/>
          </a:xfrm>
          <a:prstGeom prst="rect">
            <a:avLst/>
          </a:prstGeom>
          <a:noFill/>
        </p:spPr>
      </p:pic>
      <p:pic>
        <p:nvPicPr>
          <p:cNvPr id="20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4590195" y="5245989"/>
            <a:ext cx="1070611" cy="648000"/>
          </a:xfrm>
          <a:prstGeom prst="rect">
            <a:avLst/>
          </a:prstGeom>
          <a:noFill/>
        </p:spPr>
      </p:pic>
      <p:pic>
        <p:nvPicPr>
          <p:cNvPr id="21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5518890" y="5245990"/>
            <a:ext cx="1070611" cy="648000"/>
          </a:xfrm>
          <a:prstGeom prst="rect">
            <a:avLst/>
          </a:prstGeom>
          <a:noFill/>
        </p:spPr>
      </p:pic>
      <p:pic>
        <p:nvPicPr>
          <p:cNvPr id="22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6376145" y="5245990"/>
            <a:ext cx="1070611" cy="648000"/>
          </a:xfrm>
          <a:prstGeom prst="rect">
            <a:avLst/>
          </a:prstGeom>
          <a:noFill/>
        </p:spPr>
      </p:pic>
      <p:pic>
        <p:nvPicPr>
          <p:cNvPr id="23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7233401" y="5245989"/>
            <a:ext cx="1070611" cy="648000"/>
          </a:xfrm>
          <a:prstGeom prst="rect">
            <a:avLst/>
          </a:prstGeom>
          <a:noFill/>
        </p:spPr>
      </p:pic>
      <p:pic>
        <p:nvPicPr>
          <p:cNvPr id="24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8055194" y="5245989"/>
            <a:ext cx="1070611" cy="648000"/>
          </a:xfrm>
          <a:prstGeom prst="rect">
            <a:avLst/>
          </a:prstGeom>
          <a:noFill/>
        </p:spPr>
      </p:pic>
      <p:pic>
        <p:nvPicPr>
          <p:cNvPr id="26" name="~PP3976.WAV">
            <a:hlinkClick r:id="" action="ppaction://media"/>
          </p:cNvPr>
          <p:cNvPicPr>
            <a:picLocks noRot="1" noChangeAspect="1"/>
          </p:cNvPicPr>
          <p:nvPr>
            <a:wavAudioFile r:embed="rId1" name="~PP3976.WAV"/>
          </p:nvPr>
        </p:nvPicPr>
        <p:blipFill>
          <a:blip r:embed="rId19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071537" y="199480"/>
            <a:ext cx="7409941" cy="648072"/>
          </a:xfrm>
          <a:prstGeom prst="rect">
            <a:avLst/>
          </a:prstGeom>
          <a:noFill/>
          <a:ln w="12000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придет вовремя, в срок, если правильно сделать  звонок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5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 isNarration="1"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1346-124054286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14414" y="500042"/>
            <a:ext cx="5976000" cy="5976000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5357818" y="385762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77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285852" y="5500702"/>
            <a:ext cx="585377" cy="1080000"/>
          </a:xfrm>
          <a:prstGeom prst="rect">
            <a:avLst/>
          </a:prstGeom>
        </p:spPr>
      </p:pic>
      <p:pic>
        <p:nvPicPr>
          <p:cNvPr id="7" name="Рисунок 6" descr="78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71670" y="5500702"/>
            <a:ext cx="735128" cy="1080000"/>
          </a:xfrm>
          <a:prstGeom prst="rect">
            <a:avLst/>
          </a:prstGeom>
        </p:spPr>
      </p:pic>
      <p:pic>
        <p:nvPicPr>
          <p:cNvPr id="8" name="Рисунок 7" descr="79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000364" y="5500702"/>
            <a:ext cx="748740" cy="1080000"/>
          </a:xfrm>
          <a:prstGeom prst="rect">
            <a:avLst/>
          </a:prstGeom>
        </p:spPr>
      </p:pic>
      <p:pic>
        <p:nvPicPr>
          <p:cNvPr id="9" name="Рисунок 8" descr="80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857620" y="5500702"/>
            <a:ext cx="789583" cy="1080000"/>
          </a:xfrm>
          <a:prstGeom prst="rect">
            <a:avLst/>
          </a:prstGeom>
        </p:spPr>
      </p:pic>
      <p:pic>
        <p:nvPicPr>
          <p:cNvPr id="10" name="Рисунок 9" descr="8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857752" y="5500702"/>
            <a:ext cx="744199" cy="1080000"/>
          </a:xfrm>
          <a:prstGeom prst="rect">
            <a:avLst/>
          </a:prstGeom>
        </p:spPr>
      </p:pic>
      <p:pic>
        <p:nvPicPr>
          <p:cNvPr id="11" name="Рисунок 10" descr="82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715008" y="5500702"/>
            <a:ext cx="757815" cy="1080000"/>
          </a:xfrm>
          <a:prstGeom prst="rect">
            <a:avLst/>
          </a:prstGeom>
        </p:spPr>
      </p:pic>
      <p:pic>
        <p:nvPicPr>
          <p:cNvPr id="12" name="Рисунок 11" descr="83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572264" y="5500702"/>
            <a:ext cx="812266" cy="1080000"/>
          </a:xfrm>
          <a:prstGeom prst="rect">
            <a:avLst/>
          </a:prstGeom>
        </p:spPr>
      </p:pic>
      <p:pic>
        <p:nvPicPr>
          <p:cNvPr id="13" name="Рисунок 12" descr="84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429520" y="5500702"/>
            <a:ext cx="730588" cy="1080000"/>
          </a:xfrm>
          <a:prstGeom prst="rect">
            <a:avLst/>
          </a:prstGeom>
        </p:spPr>
      </p:pic>
      <p:pic>
        <p:nvPicPr>
          <p:cNvPr id="14" name="Рисунок 13" descr="85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8215338" y="5500702"/>
            <a:ext cx="777599" cy="1080000"/>
          </a:xfrm>
          <a:prstGeom prst="rect">
            <a:avLst/>
          </a:prstGeom>
        </p:spPr>
      </p:pic>
      <p:pic>
        <p:nvPicPr>
          <p:cNvPr id="16" name="Рисунок 15" descr="8cc7dc02faf1.pn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285720" y="1071546"/>
            <a:ext cx="1888446" cy="2196000"/>
          </a:xfrm>
          <a:prstGeom prst="rect">
            <a:avLst/>
          </a:prstGeom>
        </p:spPr>
      </p:pic>
      <p:pic>
        <p:nvPicPr>
          <p:cNvPr id="17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1875551" y="5174550"/>
            <a:ext cx="1070611" cy="648000"/>
          </a:xfrm>
          <a:prstGeom prst="rect">
            <a:avLst/>
          </a:prstGeom>
          <a:noFill/>
        </p:spPr>
      </p:pic>
      <p:pic>
        <p:nvPicPr>
          <p:cNvPr id="18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2804245" y="5174550"/>
            <a:ext cx="1070611" cy="648000"/>
          </a:xfrm>
          <a:prstGeom prst="rect">
            <a:avLst/>
          </a:prstGeom>
          <a:noFill/>
        </p:spPr>
      </p:pic>
      <p:pic>
        <p:nvPicPr>
          <p:cNvPr id="19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3732939" y="5245989"/>
            <a:ext cx="1070611" cy="648000"/>
          </a:xfrm>
          <a:prstGeom prst="rect">
            <a:avLst/>
          </a:prstGeom>
          <a:noFill/>
        </p:spPr>
      </p:pic>
      <p:pic>
        <p:nvPicPr>
          <p:cNvPr id="20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4590195" y="5245989"/>
            <a:ext cx="1070611" cy="648000"/>
          </a:xfrm>
          <a:prstGeom prst="rect">
            <a:avLst/>
          </a:prstGeom>
          <a:noFill/>
        </p:spPr>
      </p:pic>
      <p:pic>
        <p:nvPicPr>
          <p:cNvPr id="21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5518890" y="5245990"/>
            <a:ext cx="1070611" cy="648000"/>
          </a:xfrm>
          <a:prstGeom prst="rect">
            <a:avLst/>
          </a:prstGeom>
          <a:noFill/>
        </p:spPr>
      </p:pic>
      <p:pic>
        <p:nvPicPr>
          <p:cNvPr id="22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6376145" y="5245990"/>
            <a:ext cx="1070611" cy="648000"/>
          </a:xfrm>
          <a:prstGeom prst="rect">
            <a:avLst/>
          </a:prstGeom>
          <a:noFill/>
        </p:spPr>
      </p:pic>
      <p:pic>
        <p:nvPicPr>
          <p:cNvPr id="23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7233401" y="5245989"/>
            <a:ext cx="1070611" cy="648000"/>
          </a:xfrm>
          <a:prstGeom prst="rect">
            <a:avLst/>
          </a:prstGeom>
          <a:noFill/>
        </p:spPr>
      </p:pic>
      <p:pic>
        <p:nvPicPr>
          <p:cNvPr id="24" name="Picture 3" descr="C:\Лена\138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3082">
            <a:off x="8055194" y="5245989"/>
            <a:ext cx="1070611" cy="648000"/>
          </a:xfrm>
          <a:prstGeom prst="rect">
            <a:avLst/>
          </a:prstGeom>
          <a:noFill/>
        </p:spPr>
      </p:pic>
      <p:pic>
        <p:nvPicPr>
          <p:cNvPr id="26" name="Рисунок 25" descr="76.png">
            <a:hlinkClick r:id="" action="ppaction://noaction">
              <a:snd r:embed="rId6" name="cashreg.wav"/>
            </a:hlinkClick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858016" y="571480"/>
            <a:ext cx="753600" cy="1080000"/>
          </a:xfrm>
          <a:prstGeom prst="rect">
            <a:avLst/>
          </a:prstGeom>
        </p:spPr>
      </p:pic>
      <p:pic>
        <p:nvPicPr>
          <p:cNvPr id="28" name="Рисунок 27" descr="77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786710" y="571480"/>
            <a:ext cx="585377" cy="1080000"/>
          </a:xfrm>
          <a:prstGeom prst="rect">
            <a:avLst/>
          </a:prstGeom>
        </p:spPr>
      </p:pic>
      <p:pic>
        <p:nvPicPr>
          <p:cNvPr id="29" name="Telephone, Ring.wav">
            <a:hlinkClick r:id="" action="ppaction://media"/>
          </p:cNvPr>
          <p:cNvPicPr>
            <a:picLocks noRot="1" noChangeAspect="1"/>
          </p:cNvPicPr>
          <p:nvPr>
            <a:wavAudioFile r:embed="rId1" name="Telephone, Ring.wav"/>
          </p:nvPr>
        </p:nvPicPr>
        <p:blipFill>
          <a:blip r:embed="rId20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2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0" cstate="email"/>
          <a:stretch>
            <a:fillRect/>
          </a:stretch>
        </p:blipFill>
        <p:spPr>
          <a:xfrm>
            <a:off x="0" y="500042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463" y="175388"/>
            <a:ext cx="6338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придет вовремя, в срок, если правильно сделать  звонок</a:t>
            </a:r>
          </a:p>
        </p:txBody>
      </p:sp>
    </p:spTree>
    <p:extLst>
      <p:ext uri="{BB962C8B-B14F-4D97-AF65-F5344CB8AC3E}">
        <p14:creationId xmlns:p14="http://schemas.microsoft.com/office/powerpoint/2010/main" val="1376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1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173</Words>
  <Application>Microsoft Office PowerPoint</Application>
  <PresentationFormat>Экран (4:3)</PresentationFormat>
  <Paragraphs>41</Paragraphs>
  <Slides>12</Slides>
  <Notes>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Отгадайте загадку</vt:lpstr>
      <vt:lpstr>  до        после</vt:lpstr>
      <vt:lpstr>Огонь-друг!</vt:lpstr>
      <vt:lpstr>Огонь-враг!</vt:lpstr>
      <vt:lpstr>Чтобы не было беды,  огнеопасные предметы убери</vt:lpstr>
      <vt:lpstr>Презентация PowerPoint</vt:lpstr>
      <vt:lpstr>Презентация PowerPoint</vt:lpstr>
      <vt:lpstr>Презентация PowerPoint</vt:lpstr>
      <vt:lpstr>Помощь придет вовремя, в срок, если правильно сделать  звонок</vt:lpstr>
      <vt:lpstr>ЧТОБЫ НЕ БЫЛО БЕДЫ,  ЛУЧШЕ ПРАВИЛА УЧИ!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Владелец</cp:lastModifiedBy>
  <cp:revision>9</cp:revision>
  <dcterms:created xsi:type="dcterms:W3CDTF">2013-02-12T13:09:42Z</dcterms:created>
  <dcterms:modified xsi:type="dcterms:W3CDTF">2014-12-05T06:21:21Z</dcterms:modified>
</cp:coreProperties>
</file>