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4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83" r:id="rId15"/>
    <p:sldId id="280" r:id="rId16"/>
    <p:sldId id="281" r:id="rId17"/>
    <p:sldId id="282" r:id="rId18"/>
    <p:sldId id="27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E1227-31A8-4C65-81B1-CC0E44B4FDB7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A154F-1824-47D2-AC4C-670F3E6E68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68852-A79A-49E9-BB41-812B4976A4D6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81F0-919E-4620-950A-0E2D9C6AC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68852-A79A-49E9-BB41-812B4976A4D6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81F0-919E-4620-950A-0E2D9C6AC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68852-A79A-49E9-BB41-812B4976A4D6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81F0-919E-4620-950A-0E2D9C6AC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68852-A79A-49E9-BB41-812B4976A4D6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81F0-919E-4620-950A-0E2D9C6AC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68852-A79A-49E9-BB41-812B4976A4D6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81F0-919E-4620-950A-0E2D9C6AC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68852-A79A-49E9-BB41-812B4976A4D6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81F0-919E-4620-950A-0E2D9C6AC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68852-A79A-49E9-BB41-812B4976A4D6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81F0-919E-4620-950A-0E2D9C6AC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68852-A79A-49E9-BB41-812B4976A4D6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81F0-919E-4620-950A-0E2D9C6AC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68852-A79A-49E9-BB41-812B4976A4D6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81F0-919E-4620-950A-0E2D9C6AC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68852-A79A-49E9-BB41-812B4976A4D6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81F0-919E-4620-950A-0E2D9C6AC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68852-A79A-49E9-BB41-812B4976A4D6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81F0-919E-4620-950A-0E2D9C6AC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68852-A79A-49E9-BB41-812B4976A4D6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81F0-919E-4620-950A-0E2D9C6AC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npbu.r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http://www.omb-s.ru/new/gallery/0a2b7414ab665e338aead72919694cfb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8725" y="0"/>
            <a:ext cx="9382725" cy="705000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5" name="Прямоугольник 4"/>
          <p:cNvSpPr/>
          <p:nvPr/>
        </p:nvSpPr>
        <p:spPr>
          <a:xfrm>
            <a:off x="251520" y="476672"/>
            <a:ext cx="6048672" cy="13681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-756592" y="724489"/>
            <a:ext cx="77048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Психолого-педагогические основы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детской музыкальной деятельности</a:t>
            </a: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84168" y="5733256"/>
            <a:ext cx="2880320" cy="11247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Подготовила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Губайдулина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Л.Ю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22" name="Picture 2" descr="http://stat17.privet.ru/lr/092393fb0796f8e0b6fda9811ac12b6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632"/>
            <a:ext cx="9144000" cy="687063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260648"/>
            <a:ext cx="8280920" cy="6463308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Музыкально-ритмические движения: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Способствовать дальнейшему развитию навыков танцевальных движений, умения выразительно и ритмично двигаться в соответствии с разнообразным характером музыки, передавая в танце эмоционально-образное содержание. Знакомить с национальными плясками (русские, белорусские, украинские и т.д.). Развивать танцевально-игровое творчество; формировать навыки художественного исполнения различных образов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инсценировании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песен, театральных постановок.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Музыкально-игровое и танцевальное творчество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Способствовать развитию творческой активности детей в доступных видах музыкальной исполнительской деятельности (игра в оркестре, пение, танцевальные движения и т.п.). Совершенствовать умение импровизировать под музыку соответствующего характера (лыжник, конькобежец, наездник, рыбак; лукавый котик и сердитый козлик и т.п.). Закреплять умения придумывать движения, отражающие содержание песни; выразительно действовать с воображаемыми предметами. Развивать самостоятельность в поисках способа передачи в движениях музыкальных образов. Формировать музыкальные способности; содействовать проявлению активности и самостоятельности.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Игра на детских музыкальных инструментах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Знакомить с музыкальными произведениями в исполнении различных инструментов и в оркестровой обработке. Совершенствовать навыки игры на металлофоне, свирели, ударных и электронных музыкальных инструментах, русских народных музыкальных инструментах: трещотках, погремушках, треугольниках; умение исполнять музыкальные произведения в оркестре и в ансамбле.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22" name="Picture 2" descr="http://stat17.privet.ru/lr/092393fb0796f8e0b6fda9811ac12b6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632"/>
            <a:ext cx="9144000" cy="687063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404664"/>
            <a:ext cx="8424936" cy="6001643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Интеграция образовательных областей: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«Физическая культура»: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развитие физических качеств в процессе музыкально-ритмической деятельности.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«Здоровье»: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сохранение и укрепление физического и психического здоровья детей, формирование представлений о здоровом образе жизни, релаксация.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«Коммуникация»: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развитие свободного общения со взрослыми и детьми в области музыки; развитие всех компонентов устной речи в театрализованной деятельности; практическое овладение воспитанниками нормами речи.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«Познание»: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расширение кругозора детей в области музыки; сенсорное развитие, формирование целостной картины мира в сфере музыкального искусства, творчества.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«Социализация»: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формирование представлений о музыкальной культуре и музыкальном искусстве;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развитие игровой деятельности; формирование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гендерной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семейной, гражданской принадлежности, патриотических чувств, чувства принадлежности к мировому сообществу.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«Труд»: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формирование трудовых умений  и навыков, воспитание трудолюбия, воспитание  ценностного отношения к собственному труду, труду  других людей и его результатам.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«Художественное творчество»: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развитие детского творчества, приобщение к различным видам искусства, использование художественных произведений для обогащения содержания области «Музыка», закрепления результатов восприятия музыки. Формирование интереса к эстетической стороне окружающей действительности; развитие детского творчества.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«Чтение художественной литературы»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использование художественных произведений с целью усиления эмоционального восприятия музыкальных произведений.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«Безопасность»: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формирование основ безопасности собственной жизнедеятельности в различных видах музыкальной деятельности.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22" name="Picture 2" descr="http://stat17.privet.ru/lr/092393fb0796f8e0b6fda9811ac12b6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632"/>
            <a:ext cx="9144000" cy="687063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536" y="188640"/>
            <a:ext cx="8424936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дошкольника, при успешном освоении образовательной области «Музыка» развиты музыкальные способности, необходимые для успешного осуществления музыкальной деятельности детей, а также способности эмоционально воспринимать музыку.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628800"/>
            <a:ext cx="8640960" cy="2185214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К трёхлетнему возрасту,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ребёнок узнаёт знакомые мелодии и различает высоту звуков (высокий – низкий).</a:t>
            </a:r>
          </a:p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Вместе с воспитателем подпевает в песне музыкальные фразы.</a:t>
            </a:r>
          </a:p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Двигается в соответствии с характером музыки, начинает движение с первыми звуками музыки.</a:t>
            </a:r>
          </a:p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Умеет выполнять движения: притопывать ногой, хлопать в ладоши, поворачивать кисти рук.</a:t>
            </a:r>
          </a:p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Называет музыкальные инструменты: погремушки, бубен.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4077072"/>
            <a:ext cx="8568952" cy="2185214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К четырёхлетнему возрасту,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ребёнок слушает музыкальное произведение до конца. Узнаёт знакомые песни.</a:t>
            </a:r>
          </a:p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Различает звуки по высоте (в пределах октавы).</a:t>
            </a:r>
          </a:p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Замечает изменения в звучании (тихо – громко).</a:t>
            </a:r>
          </a:p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Поёт, не отставая и не опережая других.</a:t>
            </a:r>
          </a:p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Умеет выполнять танцевальные движения: кружиться в парах, притопывать попеременно ногами, двигаться под музыку с предметами (флажки, листочки, платочки и т.п.).</a:t>
            </a:r>
          </a:p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Различает и называет детские музыкальные инструменты (металлофон, барабан и др.).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22" name="Picture 2" descr="http://stat17.privet.ru/lr/092393fb0796f8e0b6fda9811ac12b6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632"/>
            <a:ext cx="9144000" cy="687063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67544" y="3068960"/>
            <a:ext cx="8424936" cy="3493264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К шести годам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ребёнок различает жанры музыкальных произведений (марш, танец, песня); звучание музыкальных инструментов (фортепиано, скрипка).</a:t>
            </a:r>
          </a:p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Различает высокие и низкие звуки (в пределах квинты).</a:t>
            </a:r>
          </a:p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Может петь без напряжения, плавно, лёгким звуком; отчётливо произносить слова, своевременно начинать и заканчивать песню; петь в сопровождении музыкального инструмента.</a:t>
            </a:r>
          </a:p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Может ритмично двигаться в соответствии с характером и динамикой музыки.</a:t>
            </a:r>
          </a:p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Умеет выполнять танцевальные движения (поочерёдное выбрасывание ног вперёд в прыжке, полуприседание с выставление ноги га пятку, шаг на всей ступне на месте, с продвижением вперёд и в кружении).</a:t>
            </a:r>
          </a:p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Самостоятельно инсценирует содержание песен, хороводов; действует, не подражая другим детям.</a:t>
            </a:r>
          </a:p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Умеет играть мелодии на металлофоне по одному и в небольшой группе детей.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260648"/>
            <a:ext cx="8640960" cy="2708434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К пятилетнему возрасту,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ребёнок узнаёт песни по мелодии.</a:t>
            </a:r>
          </a:p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Различает звуки по высоте (в пределах сексты – септимы).</a:t>
            </a:r>
          </a:p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Может петь протяжно, чётко произносить слова; вместе с другими детьми – начинать и заканчивать пение.</a:t>
            </a:r>
          </a:p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Выполняет движения, отвечающие характеру музыки, самостоятельно меняя их соответствии с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двухчастной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формой музыкального произведения.</a:t>
            </a:r>
          </a:p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Умеет выполнять танцевальные движения: пружинка, подскоки, движения парами по кругу, кружение по одному и в парах. Может выполнять движения с предметами (с куклами, игрушками, ленточками).</a:t>
            </a:r>
          </a:p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Умеет играть на металлофоне простейшие мелодии на одном звуке.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22" name="Picture 2" descr="http://stat17.privet.ru/lr/092393fb0796f8e0b6fda9811ac12b6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632"/>
            <a:ext cx="9144000" cy="687063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1520" y="548680"/>
            <a:ext cx="8424936" cy="5078313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 семи годам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ребёнок узнаёт мелодию Государственного гимна РФ.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Определяет жанр прослушанного произведения (марш, песня, танец) и инструмент, на котором оно исполняется.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Определяет общее настроение, характер музыкального произведения.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Различает части музыкального произведения (вступление, заключение, запев, припев).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Может петь песни в удобном диапазоне, исполняя её выразительно, правильно передавая мелодию (ускоряя, замедляя, усиливая и ослабляя звучание).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Может петь индивидуально и коллективно, с сопровождением и без него.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Умеет выразительно и ритмично двигаться в соответствии с разнообразным характером музыки, музыкальными образами; передавать несложный музыкальный ритмический рисунок.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Умеет выполнять танцевальные движения (шаг с притопом, приставной шаг с приседанием, пружинящий шаг, боковой галоп, переменный шаг).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Инсценирует игровые песни, придумывает варианты образных движений в играх и хороводах.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Исполняет сольно и в ансамбле на ударных инструментах несложные песни и мелодии.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22" name="Picture 2" descr="http://stat17.privet.ru/lr/092393fb0796f8e0b6fda9811ac12b6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632"/>
            <a:ext cx="9144000" cy="687063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404664"/>
            <a:ext cx="8424936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 дошкольника, при успешном освоении образовательной области «Музыка», (при условии применения ценностного содержания музыкального образования в соответствии с целью формирования общей культуры детей), также формируются все интегративные качества.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772816"/>
            <a:ext cx="8640960" cy="4801314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683568" y="721442"/>
            <a:ext cx="8208912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Двигательная активность детей под музыку, окрашивающая движения ребенка эмоциями, способствует физическому развитию, увлеченности этой деятельностью (увлеченность детей движениями под музыку, качество их согласованности с музыкой), что помогает формированию интегративного качества 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«Физически развитый, овладевший основными культурно-гигиеническими навыками»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Привлекательная музыкальная деятельность вызывает активность детей, которая проявляется в их вопросах, ответах на вопросы, желании действовать (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интегративное качество «Любознательный, активный»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Эстетические чувства при восприятии музыки закрепляются в виде личностных нравственно-эстетических проявлений (поведение во время слушания, степень эмоциональной отзывчивости), внимания, внешних эмоциональных проявлений (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интегративное качество «Эмоционально отзывчивый»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Совместная художественная деятельность сплачивает, объединяет детей и взрослых. У ребёнка появляется желание помочь другому ребенку, желание действовать сообща (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интегративное качество «Овладевший средствами общения и способами взаимодействия со взрослыми и сверстниками»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умении планировать свои действия, доброжелательности, помощи другим детям в процессе музыкальной деятельности формируется 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интегративное качество «Способен управлять своим поведением и планировать свои действия на основе первичных ценностных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представлений».  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22" name="Picture 2" descr="http://stat17.privet.ru/lr/092393fb0796f8e0b6fda9811ac12b6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632"/>
            <a:ext cx="9144000" cy="687063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404664"/>
            <a:ext cx="8424936" cy="6186309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539552" y="528570"/>
            <a:ext cx="7992888" cy="540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Интегративное качество «Способен  решать интеллектуальные и личностные задачи (проблемы), адекватные возрасту»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формируется в экспериментировании: в пении, движении, игре на музыкальных инструментах, высказываниях о музыке;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процессе музыкальной, художественной деятельности наиболее успешно формируются представления о себе, семье, обществе (ближайшем социуме), о его культурных ценностях и своем месте в нем, о государстве,  мире и природе в силу эмоциональной окрашенности художественных образов. При изучении произведений о семье, родной стране, природе развивается эмоциональная отзывчивость, понимание детьми того, что люди берегут, дорожат этими произведениями, потому что они обладают красотой, как и сам мир, который в них изображен (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интегративное качество «Имеющий первичные представления о себе, семье, обществе (ближайшем социуме), о его культурных ценностях и своем месте в нем, о государстве, о мире и природе»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Развитие музыкального восприятия (процесс обучения детей умению слушать и слышать, выполнять задания взрослого), умения сосредоточиться и точно выполнить задание педагога (остановиться с окончанием звучания марша, петь выразительно, ритмично встряхивать погремушку, звенеть в колокольчик и др.); способствует подготовке детей к школе (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интегративное качество «Овладевший универсальными предпосылками учебной деятельности»);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Интегративное качество «Овладевший необходимыми умениями и навыками (для осуществления музыкальной деятельности)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» формируется в процессе музыкальной деятельности (слушание музыки, пение, музыкально-ритмические движения, песенное, музыкально-игровое и танцевальное творчество, игра на детских музыкальных инструментах).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22" name="Picture 2" descr="http://stat17.privet.ru/lr/092393fb0796f8e0b6fda9811ac12b6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632"/>
            <a:ext cx="9144000" cy="687063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404664"/>
            <a:ext cx="8424936" cy="341632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r>
              <a:rPr lang="ru-RU" sz="1200" b="1" dirty="0" smtClean="0"/>
              <a:t>Список источников информации:</a:t>
            </a:r>
            <a:endParaRPr lang="ru-RU" sz="1200" dirty="0" smtClean="0"/>
          </a:p>
          <a:p>
            <a:r>
              <a:rPr lang="ru-RU" sz="1200" b="1" dirty="0" smtClean="0"/>
              <a:t>Литература:</a:t>
            </a:r>
            <a:endParaRPr lang="ru-RU" sz="1200" dirty="0" smtClean="0"/>
          </a:p>
          <a:p>
            <a:r>
              <a:rPr lang="ru-RU" sz="1200" b="1" dirty="0" smtClean="0"/>
              <a:t>1.      </a:t>
            </a:r>
            <a:r>
              <a:rPr lang="ru-RU" sz="1200" dirty="0" err="1" smtClean="0"/>
              <a:t>Веракса</a:t>
            </a:r>
            <a:r>
              <a:rPr lang="ru-RU" sz="1200" dirty="0" smtClean="0"/>
              <a:t> Н.Е., Комарова Т.С., Васильева М.А.. От рождения до школы. Примерная основная общеобразовательная программа  дошкольного образования. – М.: Мозаика-Синтез, 2011.</a:t>
            </a:r>
          </a:p>
          <a:p>
            <a:r>
              <a:rPr lang="ru-RU" sz="1200" b="1" dirty="0" smtClean="0"/>
              <a:t>2.      </a:t>
            </a:r>
            <a:r>
              <a:rPr lang="ru-RU" sz="1200" dirty="0" err="1" smtClean="0"/>
              <a:t>Радынова</a:t>
            </a:r>
            <a:r>
              <a:rPr lang="ru-RU" sz="1200" dirty="0" smtClean="0"/>
              <a:t> О. П. Музыкальные шедевры. – М.: ВЛАДОС, 2000.         </a:t>
            </a:r>
          </a:p>
          <a:p>
            <a:r>
              <a:rPr lang="ru-RU" sz="1200" b="1" dirty="0" smtClean="0"/>
              <a:t>3.      </a:t>
            </a:r>
            <a:r>
              <a:rPr lang="ru-RU" sz="1200" dirty="0" smtClean="0"/>
              <a:t>Шейн В.А. Гамма.  –  М.: ГНОМ и Д, 2002.</a:t>
            </a:r>
          </a:p>
          <a:p>
            <a:r>
              <a:rPr lang="ru-RU" sz="1200" b="1" dirty="0" smtClean="0"/>
              <a:t>4.      </a:t>
            </a:r>
            <a:r>
              <a:rPr lang="ru-RU" sz="1200" dirty="0" err="1" smtClean="0"/>
              <a:t>Колодницкий</a:t>
            </a:r>
            <a:r>
              <a:rPr lang="ru-RU" sz="1200" dirty="0" smtClean="0"/>
              <a:t> Г. А. Музыкальные игры, ритмические упражнения и танцы для детей.  – М.: Гном - Пресс, 2000.</a:t>
            </a:r>
          </a:p>
          <a:p>
            <a:r>
              <a:rPr lang="ru-RU" sz="1200" b="1" dirty="0" smtClean="0"/>
              <a:t>5.      </a:t>
            </a:r>
            <a:r>
              <a:rPr lang="ru-RU" sz="1200" dirty="0" smtClean="0"/>
              <a:t>Петров В.М. Весенние игры и забавы.  – М.: Сфера, 2010.</a:t>
            </a:r>
          </a:p>
          <a:p>
            <a:r>
              <a:rPr lang="ru-RU" sz="1200" b="1" dirty="0" smtClean="0"/>
              <a:t>6.      </a:t>
            </a:r>
            <a:r>
              <a:rPr lang="ru-RU" sz="1200" dirty="0" smtClean="0"/>
              <a:t>Петров В.М. Летние игры и забавы.  –  М.: Сфера, 2009.</a:t>
            </a:r>
          </a:p>
          <a:p>
            <a:r>
              <a:rPr lang="ru-RU" sz="1200" b="1" dirty="0" smtClean="0"/>
              <a:t>7.      </a:t>
            </a:r>
            <a:r>
              <a:rPr lang="ru-RU" sz="1200" dirty="0" err="1" smtClean="0"/>
              <a:t>Доломанова</a:t>
            </a:r>
            <a:r>
              <a:rPr lang="ru-RU" sz="1200" dirty="0" smtClean="0"/>
              <a:t> Н. Н. Подвижные игры с песнями. –  М.: Сфера, 2010.</a:t>
            </a:r>
          </a:p>
          <a:p>
            <a:r>
              <a:rPr lang="ru-RU" sz="1200" b="1" dirty="0" smtClean="0"/>
              <a:t>8.      </a:t>
            </a:r>
            <a:r>
              <a:rPr lang="ru-RU" sz="1200" dirty="0" err="1" smtClean="0"/>
              <a:t>Роот</a:t>
            </a:r>
            <a:r>
              <a:rPr lang="ru-RU" sz="1200" dirty="0" smtClean="0"/>
              <a:t> З.Я. Музыкально – дидактические игры.  –  М.: Айрис Пресс, 2004.</a:t>
            </a:r>
          </a:p>
          <a:p>
            <a:r>
              <a:rPr lang="ru-RU" sz="1200" b="1" dirty="0" smtClean="0"/>
              <a:t>9.      </a:t>
            </a:r>
            <a:r>
              <a:rPr lang="ru-RU" sz="1200" dirty="0" smtClean="0"/>
              <a:t>Петрова Т. И. Театрализованные игры в детском саду. М.: Школьная Пресса, 2009.</a:t>
            </a:r>
          </a:p>
          <a:p>
            <a:r>
              <a:rPr lang="ru-RU" sz="1200" b="1" dirty="0" smtClean="0"/>
              <a:t>10.  </a:t>
            </a:r>
            <a:r>
              <a:rPr lang="ru-RU" sz="1200" dirty="0" err="1" smtClean="0"/>
              <a:t>Зацепина</a:t>
            </a:r>
            <a:r>
              <a:rPr lang="ru-RU" sz="1200" dirty="0" smtClean="0"/>
              <a:t> М.Б. Музыкальное воспитание в детском саду. – М.: Мозаика-Синтез, 2010.</a:t>
            </a:r>
          </a:p>
          <a:p>
            <a:r>
              <a:rPr lang="ru-RU" sz="1200" b="1" dirty="0" smtClean="0"/>
              <a:t>11.  </a:t>
            </a:r>
            <a:r>
              <a:rPr lang="ru-RU" sz="1200" dirty="0" err="1" smtClean="0"/>
              <a:t>Зацепина</a:t>
            </a:r>
            <a:r>
              <a:rPr lang="ru-RU" sz="1200" dirty="0" smtClean="0"/>
              <a:t> М.Б. </a:t>
            </a:r>
            <a:r>
              <a:rPr lang="ru-RU" sz="1200" dirty="0" err="1" smtClean="0"/>
              <a:t>Культурно-досуговая</a:t>
            </a:r>
            <a:r>
              <a:rPr lang="ru-RU" sz="1200" dirty="0" smtClean="0"/>
              <a:t> деятельность. – М.: Мозаика-Синтез, 2004.</a:t>
            </a:r>
          </a:p>
          <a:p>
            <a:r>
              <a:rPr lang="ru-RU" sz="1200" b="1" dirty="0" smtClean="0"/>
              <a:t>12.  </a:t>
            </a:r>
            <a:r>
              <a:rPr lang="ru-RU" sz="1200" dirty="0" err="1" smtClean="0"/>
              <a:t>Зацепина</a:t>
            </a:r>
            <a:r>
              <a:rPr lang="ru-RU" sz="1200" dirty="0" smtClean="0"/>
              <a:t> М.Б. </a:t>
            </a:r>
            <a:r>
              <a:rPr lang="ru-RU" sz="1200" dirty="0" err="1" smtClean="0"/>
              <a:t>Культурно-досуговая</a:t>
            </a:r>
            <a:r>
              <a:rPr lang="ru-RU" sz="1200" dirty="0" smtClean="0"/>
              <a:t> деятельность в детском саду. – М.: Мозаика-Синтез, 2010.</a:t>
            </a:r>
          </a:p>
          <a:p>
            <a:r>
              <a:rPr lang="ru-RU" sz="1200" b="1" dirty="0" smtClean="0"/>
              <a:t>13.  </a:t>
            </a:r>
            <a:r>
              <a:rPr lang="ru-RU" sz="1200" dirty="0" err="1" smtClean="0"/>
              <a:t>Зацепина</a:t>
            </a:r>
            <a:r>
              <a:rPr lang="ru-RU" sz="1200" dirty="0" smtClean="0"/>
              <a:t> М.Б., Антонова Т.В. Народные праздники в детском саду. – М.: Мозаика-Синтез, 2010.</a:t>
            </a:r>
          </a:p>
          <a:p>
            <a:r>
              <a:rPr lang="ru-RU" sz="1200" b="1" dirty="0" smtClean="0"/>
              <a:t>14.  </a:t>
            </a:r>
            <a:r>
              <a:rPr lang="ru-RU" sz="1200" dirty="0" err="1" smtClean="0"/>
              <a:t>Зацепина</a:t>
            </a:r>
            <a:r>
              <a:rPr lang="ru-RU" sz="1200" dirty="0" smtClean="0"/>
              <a:t> М.Б., Антонова Т.В. Праздники и развлечения в детском саду. – М.: Мозаика-Синтез, 2010.</a:t>
            </a:r>
          </a:p>
          <a:p>
            <a:r>
              <a:rPr lang="ru-RU" sz="1200" b="1" dirty="0" smtClean="0"/>
              <a:t>15.  </a:t>
            </a:r>
            <a:r>
              <a:rPr lang="ru-RU" sz="1200" dirty="0" err="1" smtClean="0"/>
              <a:t>Арсеневская</a:t>
            </a:r>
            <a:r>
              <a:rPr lang="ru-RU" sz="1200" dirty="0" smtClean="0"/>
              <a:t> О.Н. Система музыкально-оздоровительной работы в детском саду.  – В.: Учитель, 2011.</a:t>
            </a:r>
            <a:endParaRPr lang="ru-RU" sz="1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4221088"/>
            <a:ext cx="8424936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4293096"/>
            <a:ext cx="457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Сайты в интернете: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Научная педагогическая библиотека им. К.Д.Ушинского РАО: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http://www.gnpbu.ru/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Информационно – методический портал </a:t>
            </a:r>
            <a:r>
              <a:rPr lang="en-US" sz="1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http://tmndetsady.ru</a:t>
            </a:r>
            <a:endParaRPr lang="ru-RU" sz="1400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22" name="Picture 2" descr="http://stat17.privet.ru/lr/092393fb0796f8e0b6fda9811ac12b6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632"/>
            <a:ext cx="9144000" cy="687063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15616" y="1196752"/>
            <a:ext cx="7272808" cy="2862322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6000" b="1" dirty="0" smtClean="0">
              <a:latin typeface="Gabriola" pitchFamily="82" charset="0"/>
            </a:endParaRPr>
          </a:p>
          <a:p>
            <a:pPr algn="ctr"/>
            <a:r>
              <a:rPr lang="ru-RU" sz="6000" b="1" dirty="0">
                <a:latin typeface="Gabriola" pitchFamily="82" charset="0"/>
              </a:rPr>
              <a:t> </a:t>
            </a:r>
            <a:r>
              <a:rPr lang="ru-RU" sz="6000" b="1" dirty="0" smtClean="0">
                <a:latin typeface="Gabriola" pitchFamily="82" charset="0"/>
              </a:rPr>
              <a:t>    </a:t>
            </a:r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latin typeface="Gabriola" pitchFamily="82" charset="0"/>
              </a:rPr>
              <a:t>Спасибо за внимание !</a:t>
            </a:r>
          </a:p>
          <a:p>
            <a:endParaRPr lang="ru-RU" sz="6000" b="1" dirty="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22" name="Picture 2" descr="http://stat17.privet.ru/lr/092393fb0796f8e0b6fda9811ac12b6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632"/>
            <a:ext cx="9144000" cy="687063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404664"/>
            <a:ext cx="8424936" cy="5704319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Задачи психолого-педагогической работы образовательной области «Музыка» для детей раннего дошкольного возраста (от 2 до 3 лет):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Слушание: Развивать интерес к музыке, желание слушать народную и классическую музыку, подпевать, выполнять простейшие танцевальные движения. Развивать умение внимательно слушать спокойные и бодрые песни, музыкальные пьесы разного характера, понимать о чём (о ком) поётся и эмоционально реагировать на содержание. Развивать умение различать звуки по высоте (высокое и низкое звучание колокольчика, фортепьяно, металлофона).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Пение: Вызывать активность детей при подпевании и пении. Развивать умение подпевать фразы в песне (совместно с воспитателем). Постепенно приучать к сольному пению.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Музыкально-ритмические движения: Развивать эмоциональность и образность восприятия музыки через движения. Продолжать формировать способность воспринимать  и воспроизводить движения, показываемые взрослым (хлопать, притопывать ногой,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полуприседать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совершать повороты кистей рук и т.д.) Формировать умение начинать движение с началом музыки и заканчивать с её окончанием. Передавать образы (птичка летает, зайка прыгает, мишка косолапый идёт). Совершенствовать умение выполнять плясовые движения в кругу, врассыпную, менять движения с изменением характера музыки или содержания песен.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22" name="Picture 2" descr="http://stat17.privet.ru/lr/092393fb0796f8e0b6fda9811ac12b6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632"/>
            <a:ext cx="9144000" cy="687063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404664"/>
            <a:ext cx="8424936" cy="5355312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 психолого-педагогической работы образовательной области «Музыка» для детей младшего дошкольного возраста (от 3 до 4 лет):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Слушание: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Приобщать детей к народной и классической музыке.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Познакомить с тремя музыкальными жанрами: песней, танцем, маршем.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Формировать эмоциональную отзывчивость на произведение, умение различать веселую и грустную музыку.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Приучать слушать музыкальное произведение до конца, понимать характер музыки, узнавать и определять, сколько частей в произведении.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Развивать способность различать музыкальные звуки по высоте в пределах октавы – септимы, замечать изменение в силе звучания мелодии (громко, тихо).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Совершенствовать умение различать звучание музыкальных игрушек, детских музыкальных инструментов (музыкальный молоточек, шарманка, погремушка, барабан, бубен, металлофон и др.).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Пение: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Учить выразительному пению.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Способствовать развитию певческих навыков: петь без напряжения в диапазоне ре (ми) – ля (си), в одном темпе со всеми, чисто и ясно произносить слова, предавать характер песни (весело, протяжно, ласково, напевно).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Песенное творчество: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Развивать желание детей петь и допевать мелодии колыбельных песен  на слог «баю-баю» и веселых мелодий на слог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ля-ля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Формировать навыки сочинительства веселых и грустных мелодий по образцу.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22" name="Picture 2" descr="http://stat17.privet.ru/lr/092393fb0796f8e0b6fda9811ac12b6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632"/>
            <a:ext cx="9144000" cy="687063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404664"/>
            <a:ext cx="8424936" cy="5632311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Музыкально-ритмические движения: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Формировать умение двигаться в соответствии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двухчастной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формой музыки и силой ее звучание (громко, тихо); реагировать на начало звучания музыки и ее окончание.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Развивать умение маршировать вместе  со всеми со всеми и индивидуально, бегать легко, в умеренном и быстром темпе под музыку.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Улучшать качество исполнения танцевальных движений: притоптывать попеременно двумя ногами и одной нагой.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Развивать умение кружиться в парах, выполнять прямой галоп, двигаться под музыку ритмично и согласно темпу и характеру музыкального произведения, с предметами, игрушками и без них.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Способствовать развитию навыков выразительной и эмоциональной передачи игровых и сказочных образов: идет медведь, крадется кошка, бегают мышата, скачет зайка, клюют зернышки цыплята и т.д.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Развитие танцевально-музыкального творчества: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Стимулировать самостоятельное выполнение танцевальных движений под плясовые мелодий.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Формировать навыки более точного выполнения движений, предающих характер изображаемых животных.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Игра на детских музыкальных инструментах: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Знакомить детей с некоторыми детскими музыкальными инструментами: дудочкой, металлофоном, колокольчиком, бубном, погремушкой, барабаном, а также их звучанием. Формировать умение подыгрывать на детских ударных музыкальных инструментов.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22" name="Picture 2" descr="http://stat17.privet.ru/lr/092393fb0796f8e0b6fda9811ac12b6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632"/>
            <a:ext cx="9144000" cy="687063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404664"/>
            <a:ext cx="8424936" cy="5355312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 психолого-педагогической работы образовательной области «Музыка» для детей среднего дошкольного возраста (от 4 до 5 лет):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Слушание: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Продолжать развивать у детей интерес к музыке, желание  слушать ее. Закреплять знание о жанрах в музыке (песня, танец, марш).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Обогащать  музыкальные впечатления, способствовать дальнейшему развитию основ музыкальной культуры, осознанного отношения к музыке.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Формировать навыки культуры слушания музыки (не отвлекаться, слушать произведение до конца).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Развивать умение чувствовать характер музыки, узнавать знакомые произведения, высказывать свои впечатления о прослушанном.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Формировать умение замечать выразительные средства  музыкального произведения (тихо, громко, медленно, быстро). Развивать способность различать звуки по высоте (высокий, низкий, в пределах сексты, септимы).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Пение: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Формировать навыки выразительного пения, умение петь протяжно, подвижно, согласованно (в пределах ре – си первой октавы). Развивать умение брать дыхание между короткими музыкальными фразами. Побуждать петь мелодию  чисто, смягчать концы фраз, четко произносить слова, петь выразительно, предавая  характер музыки. Развивать навыки пения с инструментальным сопровождением и без него (с помощью педагога).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22" name="Picture 2" descr="http://stat17.privet.ru/lr/092393fb0796f8e0b6fda9811ac12b6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632"/>
            <a:ext cx="9144000" cy="687063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404664"/>
            <a:ext cx="8424936" cy="5632311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Песенное творчество: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Побуждать детей самостоятельно сочинять мелодию колыбельной песни, отвечать  на музыкальные вопросы («Как  тебя зовут?», Что ты хочешь, кошечка?», «Где ты?»)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Формировать умение импровизировать мелодии на заданный текст.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Музыкально-ритмические движения: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Продолжать формировать у детей навык ритмичного движения в соответствии с характером музыки, самостоятельно менять движения в соответствии с двух- и трёхчастной формой музыки. Совершенствовать танцевальные движения: прямой галоп, пружинка, кружение по одному и в парах. Формировать умение двигаться в парах по кругу в танцах и хороводах, ставить ногу на носок и на пятку, ритмично хлопать в ладоши, выполнять простейшие перестроения (из круга врассыпную и обратно), подскоки. Продолжать совершенствовать навыки основных движений (ходьба «торжественная», спокойная, «таинственная»; бег лёгкий и стремительный).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Развитие танцевально-игрового творчества: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Способствовать развитию эмоционально-образного исполнения музыкально-игровых упражнений (кружатся листочки, падают снежинки) и сценок, используя мимику и пантомиму (зайка весёлый и грустный, хитрая лисичка, сердитый волк и т.д.). Развивать умение инсценировать песни и ставить небольшие музыкальные спектакли.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Игра на детских музыкальных инструментах: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Формировать умение подыгрывать простейшие мелодии на деревянных ложках, погремушках, барабане, металлофоне.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22" name="Picture 2" descr="http://stat17.privet.ru/lr/092393fb0796f8e0b6fda9811ac12b6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632"/>
            <a:ext cx="9144000" cy="687063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188640"/>
            <a:ext cx="8280920" cy="6463308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 психолого-педагогической работы образовательной области «Музыка» для детей старшего дошкольного возраста (от 5 до 6 лет):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подгруппы двух лет обучения: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Слушание: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Продолжать развивать интерес и любовь к музыке, музыкальную отзывчивость на неё.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Формировать музыкальную культуру на основе знакомства с классической, народной и современной музыкой; со структурой 2- и 3-частного музыкального произведения, с построением песни. Продолжать знакомить с композиторами.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Воспитывать культуру поведения при посещении концертных залов, театров (не шуметь, не мешать, зрителям наслаждаться музыкой, смотреть спектакли).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Продолжать знакомить с жанрами музыкальных произведений (марш, танец, песня).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Развивать музыкальную память через узнавание мелодий по отдельным фрагментам произведений (вступление, заключение, музыкальная фраза).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Совершенствовать навык различения звуков по высоте в пределах квинты, звучания музыкальных инструментов (клавишно-ударные и струнные: фортепиано, скрипка, виолончель, балалайка).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Пение: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Формировать певческие навыки, умение петь лёгким звуком в диапазоне от «ре»  первой октавы до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второй октавы, брать дыхание перед началом песни, между музыкальными фразами, произносить отчётливо слова, своевременно начинать и заканчивать песню, эмоционально передавать характер мелодии, петь умеренно, громко и тихо.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Способствовать развитию навыков сольного пения с музыкальным сопровождением и без него.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Содействовать проявлению самостоятельности, творческому исполнению песен разного характера.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Развивать песенный музыкальный вкус.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22" name="Picture 2" descr="http://stat17.privet.ru/lr/092393fb0796f8e0b6fda9811ac12b6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632"/>
            <a:ext cx="9144000" cy="687063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404664"/>
            <a:ext cx="8424936" cy="6186309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Музыкально-ритмические движения: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Развивать чувство ритма, умение передавать через движения характер музыки, её эмоционально-образное содержание; умение свободно ориентироваться в пространстве, выполнять простейшие перестроения, самостоятельно переходить от умеренного к быстрому или медленному темпу, менять движения в соответствии с музыкальными фразами.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Способствовать формированию навыков исполнения танцевальных движений (поочерёдное выбрасывание ног вперёд в прыжке; приставной шаг с приседанием, с продвижением вперёд, кружение; приседание с выставлением ноги вперёд).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Познакомить детей с русским хороводом, пляской, а также с танцами других народов.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Продолжать развивать навыки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инсценирования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песен; умение изображать сказочных животных и птиц (лошадка, коза, лиса, медведь, заяц, журавль, ворон и т.д.) в разных игровых ситуациях.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Развитие танцевально-игрового творчества: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Развивать танцевальное творчество; формировать умение придумывать движения к пляскам, танцам, составлять композицию танца, проявляя самостоятельность в творчестве.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Совершенствовать умение самостоятельно придумывать движения, отражающие содержание песен.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Побуждать 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инсценированию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содержания песен, хороводов.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Игра на детских музыкальных инструментах: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Развивать умение исполнять простейшие мелодии на детских музыкальных инструментах; знакомые песенки индивидуально и небольшими группами, соблюдая при этом общую динамику и темп.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Развивать творчество, побуждать детей к активным самостоятельным действиям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22" name="Picture 2" descr="http://stat17.privet.ru/lr/092393fb0796f8e0b6fda9811ac12b6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632"/>
            <a:ext cx="9144000" cy="687063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23528" y="0"/>
            <a:ext cx="8568952" cy="637097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Задачи психолого-педагогической работы образовательной области «Музыка» для детей старшего дошкольного возраста (от 5 до 7 лет):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Для подгруппы одного года обучения: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i="1" dirty="0" smtClean="0">
                <a:latin typeface="Times New Roman" pitchFamily="18" charset="0"/>
                <a:cs typeface="Times New Roman" pitchFamily="18" charset="0"/>
              </a:rPr>
              <a:t>Слушание: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Продолжать приобщать детей к музыкальной культуре, воспитывать художественно-эстетический вкус. Обогащать музыкальные впечатления детей, вызывать яркий эмоциональный отклик при восприятии музыки разного характера. Знакомить с элементарными музыкальными понятиями: музыкальный образ, выразительные средства, музыкальные жанры (опера, балет); профессиями (пианист, дирижёр, композитор, певица и певец, балерина и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баллеро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, художник и др.). Продолжать развивать навыки восприятия звуков по высоте в пределах квинты – терции. Обогащать впечатления детей, формировать музыкальный вкус, развивать музыкальную память. Способствовать развитию мышления, фантазии, памяти, слуха. Знакомить с элементарными музыкальными понятиями (темп, ритм); жанрами (опера, концерт, симфонический оркестр), творчеством композиторов и музыкантов. Познакомить детей с мелодией Государственного гимна РФ.</a:t>
            </a:r>
          </a:p>
          <a:p>
            <a:r>
              <a:rPr lang="ru-RU" sz="1700" i="1" dirty="0" smtClean="0">
                <a:latin typeface="Times New Roman" pitchFamily="18" charset="0"/>
                <a:cs typeface="Times New Roman" pitchFamily="18" charset="0"/>
              </a:rPr>
              <a:t>Пение: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Совершенствовать певческий голос и вокально-слуховую координацию. Закреплять практические навыки выразительного исполнения песен в пределах от до первой октавы до ре второй октавы. Учить брать дыхание и удерживать его до конца фразы; обращать внимание на артикуляцию (дикцию). Закреплять умение петь самостоятельно, индивидуально и коллективно, с музыкальным сопровождением и без него.</a:t>
            </a:r>
          </a:p>
          <a:p>
            <a:r>
              <a:rPr lang="ru-RU" sz="1700" i="1" dirty="0" smtClean="0">
                <a:latin typeface="Times New Roman" pitchFamily="18" charset="0"/>
                <a:cs typeface="Times New Roman" pitchFamily="18" charset="0"/>
              </a:rPr>
              <a:t>Песенное творчество: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Развивать умение самостоятельно придумывать мелодии, используя в качестве образца русские народные песни; самостоятельно импровизировать мелодии на заданную тему по образцу и без него, используя для этого знакомые песни, музыкальные пьесы и танцы.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2160</Words>
  <Application>Microsoft Office PowerPoint</Application>
  <PresentationFormat>Экран (4:3)</PresentationFormat>
  <Paragraphs>164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13</cp:revision>
  <dcterms:created xsi:type="dcterms:W3CDTF">2014-06-01T18:28:11Z</dcterms:created>
  <dcterms:modified xsi:type="dcterms:W3CDTF">2015-02-23T19:19:45Z</dcterms:modified>
</cp:coreProperties>
</file>