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1" r:id="rId4"/>
    <p:sldId id="272" r:id="rId5"/>
    <p:sldId id="258" r:id="rId6"/>
    <p:sldId id="269" r:id="rId7"/>
    <p:sldId id="273" r:id="rId8"/>
    <p:sldId id="268" r:id="rId9"/>
    <p:sldId id="267" r:id="rId10"/>
    <p:sldId id="262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0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92D050">
                <a:alpha val="87000"/>
              </a:srgb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Дидактические пособия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Воспитатель: Сторожилова Татьяна Геннадьевна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1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3857652" cy="4389437"/>
          </a:xfrm>
        </p:spPr>
      </p:pic>
      <p:pic>
        <p:nvPicPr>
          <p:cNvPr id="5" name="Рисунок 4" descr="SAM_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857364"/>
            <a:ext cx="3714744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Уважаемые педагоги!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u="sng" dirty="0" smtClean="0"/>
          </a:p>
          <a:p>
            <a:pPr algn="ctr">
              <a:buNone/>
            </a:pPr>
            <a:r>
              <a:rPr lang="ru-RU" u="sng" dirty="0" smtClean="0"/>
              <a:t>Желаю Вам творческих находок!</a:t>
            </a:r>
          </a:p>
          <a:p>
            <a:pPr algn="ctr">
              <a:buNone/>
            </a:pPr>
            <a:r>
              <a:rPr lang="ru-RU" u="sng" dirty="0" smtClean="0"/>
              <a:t>Спасибо за внимание!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Пособие «Чудо-ёжик»</a:t>
            </a:r>
            <a:endParaRPr lang="ru-RU" dirty="0"/>
          </a:p>
        </p:txBody>
      </p:sp>
      <p:pic>
        <p:nvPicPr>
          <p:cNvPr id="4" name="Содержимое 3" descr="SAM_0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35163"/>
            <a:ext cx="807249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Пособие «Чудесные прищепки»: «Солнышко» и не только…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Использование прищепок – это развитие не только тонких движений пальцев, но и речи.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ped-kopilka.ru/images/2-6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496"/>
            <a:ext cx="528641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Пособие: «Гимнастика для глаз»</a:t>
            </a:r>
            <a:endParaRPr lang="ru-RU" dirty="0"/>
          </a:p>
        </p:txBody>
      </p:sp>
      <p:pic>
        <p:nvPicPr>
          <p:cNvPr id="4" name="Содержимое 3" descr="SAM_0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35163"/>
            <a:ext cx="8358246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     Вопрос развития мелкой моторики детей довольно актуален. Поэтому работу по развитию мелкой моторики нужно начинать, задолго до поступления в школу, а именно с самого раннего возраста.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 помощью моих пособий дети могут играть с мелкими предметами, где что-то нужно брать или вытаскивать, сжимать-разжимать, выливать-наливать, насыпать-высыпать; учатся различать правую и левую руки; понятия «много» и «один»;сравнивать предметы по размеру; развивают сенсорные навыки ; пространственные представления от себя, к себе;  память, внимание, логическое мышление.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Система работы по развитию мелкой моторики по данным пособиям.</a:t>
            </a:r>
            <a:endParaRPr lang="ru-RU" dirty="0" smtClean="0"/>
          </a:p>
          <a:p>
            <a:r>
              <a:rPr lang="ru-RU" dirty="0" smtClean="0"/>
              <a:t> совместная и индивидуальная работа с детьми, работа с родителями.</a:t>
            </a:r>
          </a:p>
          <a:p>
            <a:pPr>
              <a:buNone/>
            </a:pPr>
            <a:r>
              <a:rPr lang="ru-RU" dirty="0" smtClean="0"/>
              <a:t>    Данные пособия придают большое значение , как средство создания эмоционального подъема, положительных эмоций и радости.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«Мы играем !»</a:t>
            </a:r>
            <a:endParaRPr lang="ru-RU" dirty="0"/>
          </a:p>
        </p:txBody>
      </p:sp>
      <p:pic>
        <p:nvPicPr>
          <p:cNvPr id="1026" name="Picture 2" descr="C:\Documents and Settings\Admin\Рабочий стол\дети 4и5\SAM_0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3429023" cy="3252790"/>
          </a:xfrm>
          <a:prstGeom prst="rect">
            <a:avLst/>
          </a:prstGeom>
          <a:noFill/>
        </p:spPr>
      </p:pic>
      <p:pic>
        <p:nvPicPr>
          <p:cNvPr id="5" name="Рисунок 4" descr="SAM_0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071810"/>
            <a:ext cx="3714744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935163"/>
            <a:ext cx="5855249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164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Дидактические пособия</vt:lpstr>
      <vt:lpstr>Пособие «Чудо-ёжик»</vt:lpstr>
      <vt:lpstr>Пособие «Чудесные прищепки»: «Солнышко» и не только…</vt:lpstr>
      <vt:lpstr>Пособие: «Гимнастика для глаз»</vt:lpstr>
      <vt:lpstr>Слайд 5</vt:lpstr>
      <vt:lpstr>Слайд 6</vt:lpstr>
      <vt:lpstr>Слайд 7</vt:lpstr>
      <vt:lpstr>«Мы играем !»</vt:lpstr>
      <vt:lpstr>Слайд 9</vt:lpstr>
      <vt:lpstr>Слайд 10</vt:lpstr>
      <vt:lpstr>Уважаемые педагоги!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пособия</dc:title>
  <dc:creator>Лена</dc:creator>
  <cp:lastModifiedBy>Лена</cp:lastModifiedBy>
  <cp:revision>12</cp:revision>
  <dcterms:modified xsi:type="dcterms:W3CDTF">2014-05-11T18:50:10Z</dcterms:modified>
</cp:coreProperties>
</file>