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676" autoAdjust="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ПЕДАГОГИКА\в воздухе кружится.jpg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593" y="321446"/>
            <a:ext cx="8227687" cy="59650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D:\ПЕДАГОГИКА\на землю падает ложится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85728"/>
            <a:ext cx="8326991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D:\ПЕДАГОГИКА\поле забелел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42925" y="-61913"/>
            <a:ext cx="10229850" cy="6981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D:\ПЕДАГОГИКА\точно пеленою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52346"/>
            <a:ext cx="8572560" cy="64386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D:\ПЕДАГОГИКА\лес, что шапко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214290"/>
            <a:ext cx="8861165" cy="6291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D:\ПЕДАГОГИКА\и заснул под нею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910" y="285728"/>
            <a:ext cx="8599808" cy="628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PresentationFormat>Экран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5</cp:revision>
  <dcterms:modified xsi:type="dcterms:W3CDTF">2014-01-09T16:26:30Z</dcterms:modified>
</cp:coreProperties>
</file>