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877C-9301-4546-8242-A30DDA865A77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65F1-ABE9-4D96-BFF0-54D7B8D11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6982544" cy="1200195"/>
          </a:xfrm>
        </p:spPr>
        <p:txBody>
          <a:bodyPr>
            <a:normAutofit fontScale="90000"/>
          </a:bodyPr>
          <a:lstStyle/>
          <a:p>
            <a:pPr>
              <a:tabLst>
                <a:tab pos="1076325" algn="l"/>
              </a:tabLst>
            </a:pPr>
            <a:r>
              <a:rPr lang="ru-RU" sz="3600" dirty="0" err="1" smtClean="0">
                <a:solidFill>
                  <a:srgbClr val="FF0000"/>
                </a:solidFill>
                <a:latin typeface="Arial Black" pitchFamily="34" charset="0"/>
              </a:rPr>
              <a:t>Фотоотчет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 развлечения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«Веселые лягушата»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5" name="Рисунок 4" descr="C:\Users\Пользователь\AppData\Local\Microsoft\Windows\Temporary Internet Files\Content.Word\IMG_05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192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Пользователь\AppData\Local\Microsoft\Windows\Temporary Internet Files\Content.Word\IMG_05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340768"/>
            <a:ext cx="19335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Пользователь\AppData\Local\Microsoft\Windows\Temporary Internet Files\Content.Word\IMG_053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844824"/>
            <a:ext cx="18764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Фотоотчет развлечения «Веселые лягушата»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как ведущая деятельность в социально-личностном развитии дошкольников</dc:title>
  <dc:creator>ПОЛЬЗОВАТЕЛЬ</dc:creator>
  <cp:lastModifiedBy>Пользователь</cp:lastModifiedBy>
  <cp:revision>54</cp:revision>
  <dcterms:created xsi:type="dcterms:W3CDTF">2011-11-23T05:59:17Z</dcterms:created>
  <dcterms:modified xsi:type="dcterms:W3CDTF">2014-12-21T17:01:25Z</dcterms:modified>
</cp:coreProperties>
</file>