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5;&#1045;&#1044;&#1040;&#1043;&#1054;&#1043;&#1048;&#1050;&#1040;\&#1088;&#1077;&#1095;&#1077;&#1074;&#1086;&#1077;%20&#1088;&#1072;&#1079;&#1074;&#1080;&#1090;&#1080;&#1077;\&#1042;&#1077;&#1089;&#1085;&#1072;\3D-zvuki-Zvuk-vetra(mp3-blog.info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60000"/>
                <a:lumOff val="40000"/>
                <a:alpha val="9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8660" y="1142984"/>
            <a:ext cx="7851648" cy="182880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ru-RU" sz="4000" i="1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4000" i="1" dirty="0" smtClean="0">
                <a:solidFill>
                  <a:schemeClr val="bg2"/>
                </a:solidFill>
                <a:effectLst/>
              </a:rPr>
            </a:br>
            <a:r>
              <a:rPr lang="ru-RU" sz="4000" i="1" dirty="0" smtClean="0">
                <a:solidFill>
                  <a:schemeClr val="bg2"/>
                </a:solidFill>
                <a:effectLst/>
              </a:rPr>
              <a:t>НОД в средней группе</a:t>
            </a:r>
            <a:br>
              <a:rPr lang="ru-RU" sz="4000" i="1" dirty="0" smtClean="0">
                <a:solidFill>
                  <a:schemeClr val="bg2"/>
                </a:solidFill>
                <a:effectLst/>
              </a:rPr>
            </a:br>
            <a: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стихотворения </a:t>
            </a:r>
            <a:b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Плещеева  «Уж тает снег…» </a:t>
            </a:r>
            <a:r>
              <a:rPr lang="ru-RU" sz="4000" dirty="0" smtClean="0">
                <a:solidFill>
                  <a:schemeClr val="bg2"/>
                </a:solidFill>
                <a:effectLst/>
              </a:rPr>
              <a:t/>
            </a:r>
            <a:br>
              <a:rPr lang="ru-RU" sz="4000" dirty="0" smtClean="0">
                <a:solidFill>
                  <a:schemeClr val="bg2"/>
                </a:solidFill>
                <a:effectLst/>
              </a:rPr>
            </a:br>
            <a:endParaRPr lang="ru-RU" sz="4000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7854696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2"/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Подготовила воспитатель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МАДОУ №8, «Лесная сказка»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г.Северодвинска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Петрова Татьяна Алексеевна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6" name="Picture 4" descr="http://funforkids.ru/art/spring/spring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0"/>
            <a:ext cx="3656507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8" descr="http://stat16.privet.ru/lr/0b01ef5bfe217ebda85514adce773f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2185958" cy="2185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ПЕДАГОГИКА\речевое развитие\Весна\опять надолго миновал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142852"/>
            <a:ext cx="7572428" cy="6572296"/>
          </a:xfrm>
          <a:prstGeom prst="rect">
            <a:avLst/>
          </a:prstGeom>
          <a:noFill/>
        </p:spPr>
      </p:pic>
      <p:pic>
        <p:nvPicPr>
          <p:cNvPr id="26627" name="Picture 3" descr="D:\ПЕДАГОГИКА\речевое развитие\Весна\часы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928802"/>
            <a:ext cx="2833686" cy="2833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ЕДАГОГИКА\речевое развитие\Весна\лазурит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1714488"/>
            <a:ext cx="6286544" cy="47149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1000108"/>
            <a:ext cx="5085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Камень - ЛАЗУРИТ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tcdsbstaff.ednet.ns.ca/scroache/images/bl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642918"/>
            <a:ext cx="5664397" cy="41434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072074"/>
            <a:ext cx="685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Мы подуем высоко:       с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Мы подуем низко:         с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Мы подуем далеко:        с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Мы подуем близко:        с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400" spc="300" dirty="0" err="1" smtClean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sz="2400" spc="3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400" spc="3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3D-zvuki-Zvuk-vetra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ЕДАГОГИКА\речевое развитие\Весна\уж тает снег. бегут ручьи С. Дорофе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14290"/>
            <a:ext cx="5000660" cy="6412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ПЕДАГОГИКА\речевое развитие\Весна\в окн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428604"/>
            <a:ext cx="4797526" cy="630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c.pics.livejournal.com/velobanda/30626312/16942/1694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8604"/>
            <a:ext cx="5729294" cy="5808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ПЕДАГОГИКА\речевое развитие\Весна\и лес оденетс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71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ПЕДАГОГИКА\речевое развитие\Весна\чиста небесная лазурь.jpg"/>
          <p:cNvPicPr>
            <a:picLocks noChangeAspect="1" noChangeArrowheads="1"/>
          </p:cNvPicPr>
          <p:nvPr/>
        </p:nvPicPr>
        <p:blipFill>
          <a:blip r:embed="rId3" cstate="print"/>
          <a:srcRect r="1886" b="45677"/>
          <a:stretch>
            <a:fillRect/>
          </a:stretch>
        </p:blipFill>
        <p:spPr bwMode="auto">
          <a:xfrm>
            <a:off x="785786" y="642918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ПЕДАГОГИКА\речевое развитие\Весна\теплей и ярч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86" y="431590"/>
            <a:ext cx="8005041" cy="599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ПЕДАГОГИКА\речевое развитие\Весна\пора метел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85728"/>
            <a:ext cx="764386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58</Words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НОД в средней группе Разучивание стихотворения  А. Плещеева  «Уж тает снег…»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НОД в средней группе Разучивание стихотворения  А. Плещеева  «Уж тает снег…»  </dc:title>
  <cp:lastModifiedBy>Admin</cp:lastModifiedBy>
  <cp:revision>18</cp:revision>
  <dcterms:modified xsi:type="dcterms:W3CDTF">2014-04-14T17:16:11Z</dcterms:modified>
</cp:coreProperties>
</file>