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3" r:id="rId6"/>
    <p:sldId id="261" r:id="rId7"/>
    <p:sldId id="264" r:id="rId8"/>
    <p:sldId id="265" r:id="rId9"/>
    <p:sldId id="266" r:id="rId10"/>
    <p:sldId id="267" r:id="rId11"/>
    <p:sldId id="269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ED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B2A3-0754-4B8B-97C3-649FF8DCF09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B4E7-6C16-4390-A691-D1F4783F7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B2A3-0754-4B8B-97C3-649FF8DCF09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B4E7-6C16-4390-A691-D1F4783F7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B2A3-0754-4B8B-97C3-649FF8DCF09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B4E7-6C16-4390-A691-D1F4783F7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B2A3-0754-4B8B-97C3-649FF8DCF09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B4E7-6C16-4390-A691-D1F4783F7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B2A3-0754-4B8B-97C3-649FF8DCF09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B4E7-6C16-4390-A691-D1F4783F7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B2A3-0754-4B8B-97C3-649FF8DCF09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B4E7-6C16-4390-A691-D1F4783F7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B2A3-0754-4B8B-97C3-649FF8DCF09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B4E7-6C16-4390-A691-D1F4783F7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B2A3-0754-4B8B-97C3-649FF8DCF09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B4E7-6C16-4390-A691-D1F4783F7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B2A3-0754-4B8B-97C3-649FF8DCF09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B4E7-6C16-4390-A691-D1F4783F7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B2A3-0754-4B8B-97C3-649FF8DCF09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B4E7-6C16-4390-A691-D1F4783F7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B2A3-0754-4B8B-97C3-649FF8DCF09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B4E7-6C16-4390-A691-D1F4783F7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9B2A3-0754-4B8B-97C3-649FF8DCF09A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8B4E7-6C16-4390-A691-D1F4783F7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ГБДОУ детский сад №74 Кировского района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Санкт-Петербурга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196752"/>
            <a:ext cx="6400800" cy="530120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Воспитатель: Приходько Е.В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916832"/>
            <a:ext cx="80283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Презентация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на тему: «Птицы»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8242516" cy="60311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olovey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8208912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8136904" cy="5832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9161a972449ff6df1c3e59c1fb3b7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7920880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94344824_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5" r="25"/>
          <a:stretch>
            <a:fillRect/>
          </a:stretch>
        </p:blipFill>
        <p:spPr>
          <a:xfrm>
            <a:off x="467544" y="476672"/>
            <a:ext cx="8208912" cy="5760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65891100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8163751" cy="5832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548680"/>
            <a:ext cx="7992888" cy="56886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7992888" cy="5760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548680"/>
            <a:ext cx="4680520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8064896" cy="60486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7776864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</Words>
  <Application>Microsoft Office PowerPoint</Application>
  <PresentationFormat>Экран (4:3)</PresentationFormat>
  <Paragraphs>10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ГБДОУ детский сад №74 Кировского района  Санкт-Петербурга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       Спасибо за внимание!!!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ГБДОУ детский сад №74 Кировского района  Санкт-Петербурга</dc:title>
  <dc:creator>Admin</dc:creator>
  <cp:lastModifiedBy>Admin</cp:lastModifiedBy>
  <cp:revision>6</cp:revision>
  <dcterms:created xsi:type="dcterms:W3CDTF">2014-05-25T19:41:09Z</dcterms:created>
  <dcterms:modified xsi:type="dcterms:W3CDTF">2014-05-27T16:02:53Z</dcterms:modified>
</cp:coreProperties>
</file>