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2" r:id="rId3"/>
    <p:sldId id="258" r:id="rId4"/>
    <p:sldId id="259" r:id="rId5"/>
    <p:sldId id="260" r:id="rId6"/>
    <p:sldId id="263" r:id="rId7"/>
    <p:sldId id="266" r:id="rId8"/>
    <p:sldId id="268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8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3D60CD-F97F-44DC-AB08-50B41836A01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DE403C-B718-4B9D-BF4B-A911514DB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0796-BE91-4D0A-B4C7-FB448A5A5DD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25E0-A789-4D59-A57B-1B0F8404C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74B6-0448-4CAE-A8C0-86F13EA2C93D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3834-5AE0-4C30-927B-1AF8F67C5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A639-4372-4447-82E9-7C3C21A3CF8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4B0F-1B9F-424B-AF4A-1777BA1D4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E620-97E2-4482-8667-B4A163A030E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B83A-AD2D-4E6C-B23A-906881C74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24E2-2FA3-49D9-AD8A-74948A2CF56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24AB-B8DB-4FAE-A7A8-6F60B5AE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E97B-C920-4120-88BE-AA35C82D1E0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ED87-D10D-4D7D-BB19-BB0F735B0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AA71-FE89-42A5-A38F-24B4AC4C4017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D2F4-9AAF-41F1-9CB3-AFC2B73AD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6A8F-03AD-43D8-AFF9-F3D9456283A6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C36F-19F6-4AEE-9004-D7EB4C78E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1C13-CDCB-47F5-B53C-8EC08AA7476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6B97-D835-4C31-AE1E-8363BA55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4575-C44D-4010-998C-78E06C23D12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BC28-681B-4943-89E6-09A028B0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C4EC-9748-4945-BF85-E8C2A0F01FE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9134-9D84-4C9C-9826-BECA7AB2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20A3B-1F2B-4B50-A09A-41DFDFA6D45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7BFAC-CD50-4E09-AF85-A288AC9AF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47" r:id="rId4"/>
    <p:sldLayoutId id="2147483853" r:id="rId5"/>
    <p:sldLayoutId id="2147483848" r:id="rId6"/>
    <p:sldLayoutId id="2147483854" r:id="rId7"/>
    <p:sldLayoutId id="2147483855" r:id="rId8"/>
    <p:sldLayoutId id="2147483856" r:id="rId9"/>
    <p:sldLayoutId id="2147483849" r:id="rId10"/>
    <p:sldLayoutId id="21474838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42910" y="714356"/>
            <a:ext cx="8058152" cy="542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6929486" cy="24314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4000" b="1" i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Рисунок 3" descr="http://s002.radikal.ru/i199/1005/6e/b3f2f274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48007" y="1928802"/>
            <a:ext cx="4663714" cy="2585323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0200"/>
            <a:ext cx="10868025" cy="71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                       Цель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571750"/>
            <a:ext cx="8072438" cy="30718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Позитивная социализация детей дошкольного возраста, приобщение их к </a:t>
            </a:r>
            <a:r>
              <a:rPr lang="ru-RU" b="1" i="1" dirty="0" err="1" smtClean="0">
                <a:solidFill>
                  <a:srgbClr val="7030A0"/>
                </a:solidFill>
              </a:rPr>
              <a:t>социокультурным</a:t>
            </a:r>
            <a:r>
              <a:rPr lang="ru-RU" b="1" i="1" dirty="0" smtClean="0">
                <a:solidFill>
                  <a:srgbClr val="7030A0"/>
                </a:solidFill>
              </a:rPr>
              <a:t> нормам, традициям семьи, общества и государства.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428625" y="357188"/>
            <a:ext cx="8215313" cy="15430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z="40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6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6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6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28596" y="214290"/>
            <a:ext cx="8215370" cy="928694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1500188"/>
            <a:ext cx="8286750" cy="5000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 условия для усвоения детьми норм и ценностей, принятых в обществе, включая моральные и нравственные ценности.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2357438"/>
            <a:ext cx="8286750" cy="642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общение и взаимодействие ребёнка со взрослыми и сверстниками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4071938"/>
            <a:ext cx="8286750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социальный и эмоциональный интеллект детей, эмоциональную отзывчивость, сопереживание, формировать готовность к совместной деятельности со сверстниками ,  уважительное отношение и чувство принадлежности к своей семье и к  со обществу детей и взрослых в Организации.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5214938"/>
            <a:ext cx="8286750" cy="571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позитивные  установки к различным видам труда и творчества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6000750"/>
            <a:ext cx="8286750" cy="500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 детей основы безопасного поведения в быту, социуме, природе.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143248"/>
            <a:ext cx="8286808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7"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21"/>
          <p:cNvSpPr txBox="1">
            <a:spLocks noChangeArrowheads="1"/>
          </p:cNvSpPr>
          <p:nvPr/>
        </p:nvSpPr>
        <p:spPr bwMode="auto">
          <a:xfrm>
            <a:off x="571500" y="3214688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становлению самостоятельности, целенаправленности и саморегуляции собственных действий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Условия для решения          поставленных задач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7030A0"/>
                </a:solidFill>
              </a:rPr>
              <a:t>  </a:t>
            </a:r>
            <a:r>
              <a:rPr lang="ru-RU" b="1" smtClean="0">
                <a:solidFill>
                  <a:srgbClr val="7030A0"/>
                </a:solidFill>
              </a:rPr>
              <a:t>использование в практике работы ДОУ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здоровьесберегающих образовательных  технологий;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7030A0"/>
                </a:solidFill>
              </a:rPr>
              <a:t>реализация общеобразовательной программы;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7030A0"/>
                </a:solidFill>
              </a:rPr>
              <a:t>обогащение предметно-пространственной среды.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4282" y="285728"/>
            <a:ext cx="8715436" cy="1143008"/>
          </a:xfrm>
          <a:prstGeom prst="flowChartAlternateProcess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7030A0"/>
                </a:solidFill>
              </a:rPr>
              <a:t>Условия для решения поставленных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Принципы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насыщенности среды (соответствие возрастным возможностям детей и содержанию Программы) 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трансформируемости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(возможность изменений ППС в зависимости от образовательной ситуации);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полуфункциональности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(возможность разнообразного использования) 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вариативности (разнообразие, периодическая сменяемость игрового материала) 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доступности (свободный доступ к игровым пособиям);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(соответствие требованиям по обеспечению надежности и безопасности их использования).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429684" cy="8572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2"/>
                </a:solidFill>
              </a:rPr>
              <a:t>Принципы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5364" name="Рисунок 10" descr="C:\Users\таня\Desktop\Новая папка\DSC02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1" y="1285843"/>
            <a:ext cx="2357472" cy="2214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Рамка 14"/>
          <p:cNvSpPr/>
          <p:nvPr/>
        </p:nvSpPr>
        <p:spPr>
          <a:xfrm>
            <a:off x="500002" y="214290"/>
            <a:ext cx="8215402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Центры активности</a:t>
            </a: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85750" y="3571875"/>
            <a:ext cx="2714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nstantia" pitchFamily="18" charset="0"/>
              </a:rPr>
              <a:t>Центр безопасности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3500438" y="3571875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nstantia" pitchFamily="18" charset="0"/>
              </a:rPr>
              <a:t>Центр патриотического воспитания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6429375" y="3571875"/>
            <a:ext cx="242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nstantia" pitchFamily="18" charset="0"/>
              </a:rPr>
              <a:t>Центр книги</a:t>
            </a: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357188" y="6286500"/>
            <a:ext cx="2857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nstantia" pitchFamily="18" charset="0"/>
              </a:rPr>
              <a:t>Центр художественного творчества</a:t>
            </a: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3500438" y="6286500"/>
            <a:ext cx="2786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nstantia" pitchFamily="18" charset="0"/>
              </a:rPr>
              <a:t>Центр сюжетно-ролевых игр</a:t>
            </a:r>
          </a:p>
        </p:txBody>
      </p:sp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6429375" y="62865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onstantia" pitchFamily="18" charset="0"/>
              </a:rPr>
              <a:t>Спортивный центр</a:t>
            </a:r>
          </a:p>
        </p:txBody>
      </p:sp>
      <p:pic>
        <p:nvPicPr>
          <p:cNvPr id="15372" name="Picture 17" descr="C:\Users\таня\Desktop\Сжатые фото\DSC0221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1285860"/>
            <a:ext cx="2928954" cy="219709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3" name="Picture 18" descr="C:\Users\таня\Desktop\Сжатые фото\PA160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285860"/>
            <a:ext cx="2857499" cy="21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5" name="Picture 20" descr="C:\Users\таня\Desktop\Сжатые фото\DSC02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143380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6" name="Picture 21" descr="C:\Users\таня\Desktop\Сжатые фото\PA160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143380"/>
            <a:ext cx="276227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7" name="Picture 17" descr="C:\Users\таня\Desktop\Сжатые фото\DSC020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143380"/>
            <a:ext cx="2743189" cy="205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50" y="428625"/>
            <a:ext cx="8643938" cy="6429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Рисунок 4" descr="http://s002.radikal.ru/i199/1005/6e/b3f2f274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64373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Социализация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– это процесс усвоения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Определённой системы знаний , норм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Культурных ценностей, позволяющих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растущему дошкольнику активно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компетентно участвовать в жизни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общества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19563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Содержимое 4" descr="http://s002.radikal.ru/i199/1005/6e/b3f2f2749b2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Багетная рамка 5"/>
          <p:cNvSpPr/>
          <p:nvPr/>
        </p:nvSpPr>
        <p:spPr>
          <a:xfrm>
            <a:off x="428625" y="428625"/>
            <a:ext cx="8072438" cy="13287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Главная цель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28625" y="2357438"/>
            <a:ext cx="8358188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Становление основ ценностного отношения к элементам социальной культуры: толерантного отношения к людям разных национальностей, возрастным и гендерным ценностям, бережного и уважительного отношения к собственным этническим ценностям и достояниям истории, гуманного отношения к людям. природе, окружающему миру.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http://im3-tub-ru.yandex.net/i?id=d91ebb929fd7970b960821f1d77e0526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724316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20680" cy="7200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детей в процессе игровой деятельности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11" descr="C:\Users\таня\Desktop\Обр.область фото\DSC0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12" descr="C:\Users\таня\Desktop\Обр.область фото\DSC0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80883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13" descr="C:\Users\таня\Desktop\Обр.область фото\DSC00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71918"/>
            <a:ext cx="371421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4" descr="C:\Users\таня\Desktop\Обр.область фото\DSC0075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0034" y="1177931"/>
            <a:ext cx="3786214" cy="27332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319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</vt:lpstr>
      <vt:lpstr>                               Цель</vt:lpstr>
      <vt:lpstr>  </vt:lpstr>
      <vt:lpstr> Условия для решения          поставленных задач</vt:lpstr>
      <vt:lpstr>                        Принципы</vt:lpstr>
      <vt:lpstr> </vt:lpstr>
      <vt:lpstr>Слайд 7</vt:lpstr>
      <vt:lpstr>Слайд 8</vt:lpstr>
      <vt:lpstr>Общение детей в процессе игровой деятельности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Федеральные государственные образовательные стандарты</dc:title>
  <dc:creator>таня</dc:creator>
  <cp:lastModifiedBy>Windows User</cp:lastModifiedBy>
  <cp:revision>80</cp:revision>
  <dcterms:created xsi:type="dcterms:W3CDTF">2014-10-22T16:34:09Z</dcterms:created>
  <dcterms:modified xsi:type="dcterms:W3CDTF">2014-12-19T11:18:16Z</dcterms:modified>
</cp:coreProperties>
</file>