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94%D0%9E%D0%96%D0%94%D0%AC&amp;img_url=http://img-fotki.yandex.ru/get/3/snicker55.0/0_2810_c6bb162e_S&amp;pos=27&amp;uinfo=sw-1349-sh-592-fw-1124-fh-448-pd-1&amp;rpt=simage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9B%D0%95%D0%94%D0%9E%D0%A5%D0%9E%D0%94&amp;img_url=http://s.primamedia.ru/f/70x35/124/123615.jpg&amp;pos=14&amp;uinfo=sw-1349-sh-592-fw-1124-fh-448-pd-1&amp;rpt=simage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images.yandex.ru/yandsearch?text=%D0%A2%D0%A3%D0%9C%D0%90%D0%9D&amp;img_url=http://www.ellf.ru/uploads/posts/2008-09/1221514964_119810.jpg&amp;pos=3&amp;uinfo=sw-1349-sh-592-fw-1124-fh-448-pd-1&amp;rpt=simage" TargetMode="External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A2%D0%A3%D0%9C%D0%90%D0%9D&amp;img_url=http://www.ellf.ru/uploads/posts/2008-09/1221514964_119810.jpg&amp;pos=3&amp;uinfo=sw-1349-sh-592-fw-1124-fh-448-pd-1&amp;rpt=simage" TargetMode="External"/><Relationship Id="rId13" Type="http://schemas.openxmlformats.org/officeDocument/2006/relationships/image" Target="../media/image12.jpeg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12" Type="http://schemas.openxmlformats.org/officeDocument/2006/relationships/hyperlink" Target="http://images.yandex.ru/yandsearch?text=%D0%A0%D0%90%D0%97%D0%9B%D0%98%D0%92%20%D0%A0%D0%95%D0%9A%D0%98&amp;img_url=http://www.kirov.old.volga.rt.ru/_data/objects/0003/0835/icon.jpg&amp;pos=4&amp;uinfo=sw-1349-sh-592-fw-1124-fh-448-pd-1&amp;rpt=simage" TargetMode="External"/><Relationship Id="rId17" Type="http://schemas.openxmlformats.org/officeDocument/2006/relationships/image" Target="../media/image7.jpeg"/><Relationship Id="rId2" Type="http://schemas.openxmlformats.org/officeDocument/2006/relationships/hyperlink" Target="http://images.yandex.ru/yandsearch?text=%D0%94%D0%9E%D0%96%D0%94%D0%AC&amp;img_url=http://img-fotki.yandex.ru/get/3/snicker55.0/0_2810_c6bb162e_S&amp;pos=27&amp;uinfo=sw-1349-sh-592-fw-1124-fh-448-pd-1&amp;rpt=simage" TargetMode="External"/><Relationship Id="rId16" Type="http://schemas.openxmlformats.org/officeDocument/2006/relationships/hyperlink" Target="http://images.yandex.ru/yandsearch?text=%D0%9B%D0%95%D0%94%D0%9E%D0%A5%D0%9E%D0%94&amp;img_url=http://s.primamedia.ru/f/70x35/124/123615.jpg&amp;pos=14&amp;uinfo=sw-1349-sh-592-fw-1124-fh-448-pd-1&amp;rpt=simag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yandex.ru/yandsearch?text=%D0%98%D0%9D%D0%95%D0%99&amp;img_url=http://img-fotki.yandex.ru/get/4419/46912807.74/0_86e47_13fc514a_XL&amp;pos=4&amp;uinfo=sw-1349-sh-592-fw-1124-fh-448-pd-1&amp;rpt=simage" TargetMode="External"/><Relationship Id="rId11" Type="http://schemas.openxmlformats.org/officeDocument/2006/relationships/image" Target="../media/image11.jpeg"/><Relationship Id="rId5" Type="http://schemas.openxmlformats.org/officeDocument/2006/relationships/image" Target="../media/image9.jpeg"/><Relationship Id="rId15" Type="http://schemas.openxmlformats.org/officeDocument/2006/relationships/image" Target="../media/image13.jpeg"/><Relationship Id="rId10" Type="http://schemas.openxmlformats.org/officeDocument/2006/relationships/hyperlink" Target="http://images.yandex.ru/yandsearch?text=%D0%A0%D0%9E%D0%A1%D0%90&amp;img_url=http://www.symbolsbook.ru/images/R/Dew.jpg&amp;pos=0&amp;uinfo=sw-1349-sh-592-fw-1124-fh-448-pd-1&amp;rpt=simage" TargetMode="External"/><Relationship Id="rId4" Type="http://schemas.openxmlformats.org/officeDocument/2006/relationships/hyperlink" Target="http://images.yandex.ru/yandsearch?text=%D0%9E%D0%91%D0%9B%D0%90%D0%9A%D0%90&amp;img_url=http://otvetin.ru/uploads/posts/2009-12/1260174713_oblaka.jpg&amp;pos=0&amp;uinfo=sw-1349-sh-592-fw-1124-fh-448-pd-1&amp;rpt=simage" TargetMode="External"/><Relationship Id="rId9" Type="http://schemas.openxmlformats.org/officeDocument/2006/relationships/image" Target="../media/image6.jpeg"/><Relationship Id="rId14" Type="http://schemas.openxmlformats.org/officeDocument/2006/relationships/hyperlink" Target="http://images.yandex.ru/yandsearch?p=1&amp;text=%D0%A1%D0%9D%D0%95%D0%93&amp;img_url=http://img.nr2.ru/pict/arts1/30/28/302877.jpg&amp;pos=30&amp;uinfo=sw-1349-sh-592-fw-1124-fh-448-pd-1&amp;rpt=simag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628800"/>
            <a:ext cx="4752528" cy="208823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ЗДРАВСТВУЙТЕ,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МЕНЯ ЗОВУТ КАПЕЛЬКА!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Содержимое 5" descr="http://www.v063.ru/upload/medialibrary/4cc/kaplia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580112" y="3284984"/>
            <a:ext cx="2857500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96752"/>
            <a:ext cx="4618856" cy="2016224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ОТГАДАЙТЕ ЗАГАДКУ И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УЗНАЕТЕ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О ЧЕМ Я С ВАМИ ХОЧУ ПОГОВОРИТЬ</a:t>
            </a:r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5064"/>
            <a:ext cx="4546848" cy="23195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ru-RU" sz="2800" b="1" dirty="0" smtClean="0"/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 тучка, и туман.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 река и океан.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 летаю и бегу,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 стеклянной быть могу.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				</a:t>
            </a:r>
          </a:p>
          <a:p>
            <a:endParaRPr lang="ru-RU" dirty="0"/>
          </a:p>
        </p:txBody>
      </p:sp>
      <p:pic>
        <p:nvPicPr>
          <p:cNvPr id="4" name="Содержимое 5" descr="http://www.v063.ru/upload/medialibrary/4cc/kaplia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764704"/>
            <a:ext cx="2857500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4067944" y="1844824"/>
            <a:ext cx="4536504" cy="1944216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36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FF3300"/>
                </a:solidFill>
              </a:rPr>
              <a:t>ВОДА</a:t>
            </a:r>
            <a:r>
              <a:rPr lang="ru-RU" sz="28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FF3300"/>
                </a:solidFill>
              </a:rPr>
              <a:t> – </a:t>
            </a: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одно из самых распространенных веществ в природе</a:t>
            </a:r>
            <a:endParaRPr lang="ru-RU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pic>
        <p:nvPicPr>
          <p:cNvPr id="6" name="Содержимое 5" descr="http://www.v063.ru/upload/medialibrary/4cc/kaplia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484784"/>
            <a:ext cx="2857500" cy="29908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6864" cy="122413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Без воды невозможно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существование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живых организмов </a:t>
            </a:r>
            <a:b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Picture 9" descr="птицы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509120"/>
            <a:ext cx="2831059" cy="21402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Picture 7" descr="полив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700808"/>
            <a:ext cx="4319588" cy="27971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8" descr="водопой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628800"/>
            <a:ext cx="3759200" cy="28717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5698976" cy="7806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ТРИ СОСТОЯНИЯ ВОДЫ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Line 7"/>
          <p:cNvSpPr>
            <a:spLocks noGrp="1" noChangeShapeType="1"/>
          </p:cNvSpPr>
          <p:nvPr>
            <p:ph idx="1"/>
          </p:nvPr>
        </p:nvSpPr>
        <p:spPr bwMode="auto">
          <a:xfrm flipH="1">
            <a:off x="1547664" y="2060848"/>
            <a:ext cx="2520280" cy="864096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067944" y="2060848"/>
            <a:ext cx="2592288" cy="936104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4067944" y="1988840"/>
            <a:ext cx="72008" cy="1944216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0" y="2996952"/>
            <a:ext cx="2736850" cy="1727200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/>
              <a:t>ЖИДКОЕ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915816" y="3933056"/>
            <a:ext cx="2736850" cy="1584176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/>
              <a:t>ТВЁРДОЕ</a:t>
            </a: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6228184" y="2924944"/>
            <a:ext cx="2736850" cy="1727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/>
              <a:t>ГАЗООБРАЗНОЕ</a:t>
            </a:r>
          </a:p>
        </p:txBody>
      </p:sp>
      <p:pic>
        <p:nvPicPr>
          <p:cNvPr id="10" name="Содержимое 5" descr="http://www.v063.ru/upload/medialibrary/4cc/kaplia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0"/>
            <a:ext cx="2857500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8" descr="http://im0-tub-ru.yandex.net/i?id=66492444-00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4653136"/>
            <a:ext cx="2160240" cy="1428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6" descr="http://im0-tub-ru.yandex.net/i?id=113208273-07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5856" y="5429250"/>
            <a:ext cx="1905000" cy="1428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 descr="http://im2-tub-ru.yandex.net/i?id=546981250-46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520" y="4725144"/>
            <a:ext cx="2304256" cy="16561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4211960" y="3140968"/>
            <a:ext cx="72008" cy="1944216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 flipH="1">
            <a:off x="2195736" y="3068960"/>
            <a:ext cx="2016224" cy="72008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4211960" y="3068960"/>
            <a:ext cx="1728192" cy="72008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4211960" y="3068960"/>
            <a:ext cx="1440160" cy="1656184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2699792" y="3068960"/>
            <a:ext cx="1512168" cy="1440160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4211960" y="1556792"/>
            <a:ext cx="1728192" cy="1440160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 flipV="1">
            <a:off x="4211960" y="1268760"/>
            <a:ext cx="0" cy="1800200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 flipV="1">
            <a:off x="2699792" y="1700808"/>
            <a:ext cx="1512168" cy="1296144"/>
          </a:xfrm>
          <a:prstGeom prst="line">
            <a:avLst/>
          </a:prstGeom>
          <a:noFill/>
          <a:ln w="1238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http://im2-tub-ru.yandex.net/i?id=546981250-4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2167880" cy="17167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124" name="Picture 4" descr="http://im2-tub-ru.yandex.net/i?id=241058269-29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0"/>
            <a:ext cx="1944216" cy="126876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6" name="Picture 6" descr="http://im2-tub-ru.yandex.net/i?id=49095805-71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2636912"/>
            <a:ext cx="1905000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128" name="Picture 8" descr="http://im0-tub-ru.yandex.net/i?id=66492444-00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836712"/>
            <a:ext cx="1905000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130" name="Picture 10" descr="http://im8-tub-ru.yandex.net/i?id=10791284-56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372200" y="2708920"/>
            <a:ext cx="1933575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132" name="Picture 12" descr="http://im0-tub-ru.yandex.net/i?id=63989486-56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9552" y="4653136"/>
            <a:ext cx="2012429" cy="18722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134" name="Picture 14" descr="http://im4-tub-ru.yandex.net/i?id=115560201-44-72&amp;n=21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491880" y="5085184"/>
            <a:ext cx="2028825" cy="14287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36" name="Picture 16" descr="http://im0-tub-ru.yandex.net/i?id=113208273-07-72&amp;n=21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300192" y="4869160"/>
            <a:ext cx="1905000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21" name="Прямоугольник 20"/>
          <p:cNvSpPr/>
          <p:nvPr/>
        </p:nvSpPr>
        <p:spPr>
          <a:xfrm>
            <a:off x="3131840" y="2708920"/>
            <a:ext cx="20882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ВОДА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http://images.prom.ua/2657982_w640_h640_mare.jpg">
            <a:hlinkClick r:id="rId2"/>
          </p:cNvPr>
          <p:cNvPicPr>
            <a:picLocks noGrp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04664"/>
            <a:ext cx="8569325" cy="61912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5482952" cy="36156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Это еще не все, что я хотела рассказать вам о воде. </a:t>
            </a:r>
          </a:p>
          <a:p>
            <a:pPr algn="ctr">
              <a:buNone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 новых встреч! 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Содержимое 5" descr="http://www.v063.ru/upload/medialibrary/4cc/kaplia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628800"/>
            <a:ext cx="2857500" cy="2990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63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ЗДРАВСТВУЙТЕ,  МЕНЯ ЗОВУТ КАПЕЛЬКА!</vt:lpstr>
      <vt:lpstr>ОТГАДАЙТЕ ЗАГАДКУ И  УЗНАЕТЕ, О ЧЕМ Я С ВАМИ ХОЧУ ПОГОВОРИТЬ</vt:lpstr>
      <vt:lpstr>Слайд 3</vt:lpstr>
      <vt:lpstr>Без воды невозможно  существование живых организмов  </vt:lpstr>
      <vt:lpstr>ТРИ СОСТОЯНИЯ ВОДЫ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ЗДРАВСТВУЙТЕ,  МЕНЯ ЗОВУТ КАПЕЛЬКА!</dc:title>
  <dc:creator>наталья</dc:creator>
  <cp:lastModifiedBy>наталья</cp:lastModifiedBy>
  <cp:revision>7</cp:revision>
  <dcterms:created xsi:type="dcterms:W3CDTF">2013-04-10T14:06:40Z</dcterms:created>
  <dcterms:modified xsi:type="dcterms:W3CDTF">2013-04-15T15:16:35Z</dcterms:modified>
</cp:coreProperties>
</file>