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F8BB4-FE8B-42C2-8A40-2E5D3C6E40EA}" type="datetimeFigureOut">
              <a:rPr lang="ru-RU" smtClean="0"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97561-A6A6-44FA-B76B-857CEA76E4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text=%D0%BD%D0%B0%D1%82%D1%8E%D1%80%D0%BC%D0%BE%D1%80%D1%82&amp;noreask=1&amp;img_url=img0.liveinternet.ru%2Fimages%2Fattach%2Fc%2F1%2F61%2F126%2F61126241_ln12.jpg&amp;pos=3&amp;rpt=simage&amp;lr=21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d/d4/Osipov-Cornflowers-7oci10bw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Урок изобразительного искусства в 3 классе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786322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ГБОУ города Москвы ЦЩ № 1444</a:t>
            </a:r>
          </a:p>
          <a:p>
            <a:r>
              <a:rPr lang="ru-RU" b="1" dirty="0" err="1" smtClean="0">
                <a:solidFill>
                  <a:srgbClr val="7030A0"/>
                </a:solidFill>
              </a:rPr>
              <a:t>Любанская</a:t>
            </a:r>
            <a:r>
              <a:rPr lang="ru-RU" b="1" dirty="0" smtClean="0">
                <a:solidFill>
                  <a:srgbClr val="7030A0"/>
                </a:solidFill>
              </a:rPr>
              <a:t> Л.А.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6" name="Picture 2" descr="http://im3-tub-ru.yandex.net/i?id=536294436-5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714612" y="285728"/>
            <a:ext cx="3833839" cy="28753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71736" y="3429000"/>
            <a:ext cx="63579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solidFill>
                  <a:srgbClr val="7030A0"/>
                </a:solidFill>
              </a:rPr>
              <a:t>Натюрмо́рт</a:t>
            </a:r>
            <a:r>
              <a:rPr lang="ru-RU" sz="4000" dirty="0" smtClean="0">
                <a:solidFill>
                  <a:srgbClr val="7030A0"/>
                </a:solidFill>
              </a:rPr>
              <a:t>  — изображение неодушевлённых предметов в изобразительном искусстве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14338" name="Picture 2" descr="File:Osipov-Cornflowers-7oci10bw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20" y="285728"/>
            <a:ext cx="3724793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В русском искусстве натюрморт появился в XVIII в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17412" name="Picture 4" descr="Русский натюрморт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357422" y="1357298"/>
            <a:ext cx="4260562" cy="50720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artru.info/il/img.php?img=456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0166" y="642918"/>
            <a:ext cx="6791020" cy="50006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2928926" y="5715016"/>
            <a:ext cx="3016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>
                <a:solidFill>
                  <a:srgbClr val="C00000"/>
                </a:solidFill>
              </a:rPr>
              <a:t>П.Кончаловский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vospitatel.edu54.ru/sites/default/files/images/2010/09/d911e53e571b2df11cf3c69af6fe2f1ec16f2084.preview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00100" y="1357298"/>
            <a:ext cx="7544516" cy="485775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1000100" y="571480"/>
            <a:ext cx="7524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</a:rPr>
              <a:t>П.Кончаловский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</a:rPr>
              <a:t>Натютморт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 с фруктами.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onaturmorte.ru/wp-content/uploads/2010/06/konchalovski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57290" y="428604"/>
            <a:ext cx="6429375" cy="52863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00166" y="5857892"/>
            <a:ext cx="65742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err="1" smtClean="0">
                <a:solidFill>
                  <a:schemeClr val="accent4">
                    <a:lumMod val="50000"/>
                  </a:schemeClr>
                </a:solidFill>
              </a:rPr>
              <a:t>П.Кончаловский.Персики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Урок изобразительного искусства в 3 классе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изобразительного искусства в 3 классе</dc:title>
  <dc:creator>LyudOK</dc:creator>
  <cp:lastModifiedBy>LyudOK</cp:lastModifiedBy>
  <cp:revision>3</cp:revision>
  <dcterms:created xsi:type="dcterms:W3CDTF">2012-11-05T16:40:17Z</dcterms:created>
  <dcterms:modified xsi:type="dcterms:W3CDTF">2012-11-05T17:06:59Z</dcterms:modified>
</cp:coreProperties>
</file>